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0" r:id="rId1"/>
  </p:sldMasterIdLst>
  <p:notesMasterIdLst>
    <p:notesMasterId r:id="rId31"/>
  </p:notesMasterIdLst>
  <p:sldIdLst>
    <p:sldId id="257" r:id="rId2"/>
    <p:sldId id="275" r:id="rId3"/>
    <p:sldId id="276" r:id="rId4"/>
    <p:sldId id="277" r:id="rId5"/>
    <p:sldId id="278" r:id="rId6"/>
    <p:sldId id="258" r:id="rId7"/>
    <p:sldId id="374" r:id="rId8"/>
    <p:sldId id="259" r:id="rId9"/>
    <p:sldId id="260" r:id="rId10"/>
    <p:sldId id="272" r:id="rId11"/>
    <p:sldId id="261" r:id="rId12"/>
    <p:sldId id="372" r:id="rId13"/>
    <p:sldId id="310" r:id="rId14"/>
    <p:sldId id="341" r:id="rId15"/>
    <p:sldId id="262" r:id="rId16"/>
    <p:sldId id="263" r:id="rId17"/>
    <p:sldId id="279" r:id="rId18"/>
    <p:sldId id="267" r:id="rId19"/>
    <p:sldId id="373" r:id="rId20"/>
    <p:sldId id="346" r:id="rId21"/>
    <p:sldId id="347" r:id="rId22"/>
    <p:sldId id="315" r:id="rId23"/>
    <p:sldId id="329" r:id="rId24"/>
    <p:sldId id="330" r:id="rId25"/>
    <p:sldId id="331" r:id="rId26"/>
    <p:sldId id="270" r:id="rId27"/>
    <p:sldId id="271" r:id="rId28"/>
    <p:sldId id="280" r:id="rId29"/>
    <p:sldId id="282" r:id="rId3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8E0000"/>
    <a:srgbClr val="A4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548"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53A8DB07-711D-4644-B5B5-031335EB215F}" type="datetimeFigureOut">
              <a:rPr lang="en-US"/>
              <a:pPr>
                <a:defRPr/>
              </a:pPr>
              <a:t>3/14/2019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11825475-710F-4988-BABC-6061B86CF37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lIns="91430" tIns="45716" rIns="91430" bIns="45716" numCol="1" anchor="t" anchorCtr="0" compatLnSpc="1">
            <a:prstTxWarp prst="textNoShape">
              <a:avLst/>
            </a:prstTxWarp>
          </a:bodyPr>
          <a:lstStyle/>
          <a:p>
            <a:pPr>
              <a:spcBef>
                <a:spcPct val="0"/>
              </a:spcBef>
            </a:pPr>
            <a:endParaRPr lang="vi-VN" smtClean="0"/>
          </a:p>
        </p:txBody>
      </p:sp>
      <p:sp>
        <p:nvSpPr>
          <p:cNvPr id="25603"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91430" tIns="45716" rIns="91430" bIns="45716" anchor="b"/>
          <a:lstStyle/>
          <a:p>
            <a:pPr algn="r"/>
            <a:fld id="{ECA8B1F3-B7B9-4285-BD43-65B74E0DEAE5}" type="slidenum">
              <a:rPr lang="en-US" sz="1200">
                <a:latin typeface="Calibri" pitchFamily="34" charset="0"/>
              </a:rPr>
              <a:pPr algn="r"/>
              <a:t>11</a:t>
            </a:fld>
            <a:endParaRPr lang="en-US" sz="1200">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noTextEdit="1"/>
          </p:cNvSpPr>
          <p:nvPr>
            <p:ph type="sldImg"/>
          </p:nvPr>
        </p:nvSpPr>
        <p:spPr bwMode="auto">
          <a:noFill/>
          <a:ln>
            <a:solidFill>
              <a:srgbClr val="000000"/>
            </a:solidFill>
            <a:miter lim="800000"/>
            <a:headEnd/>
            <a:tailEnd/>
          </a:ln>
        </p:spPr>
      </p:sp>
      <p:sp>
        <p:nvSpPr>
          <p:cNvPr id="30722" name="Notes Placeholder 2"/>
          <p:cNvSpPr>
            <a:spLocks noGrp="1"/>
          </p:cNvSpPr>
          <p:nvPr>
            <p:ph type="body" idx="1"/>
          </p:nvPr>
        </p:nvSpPr>
        <p:spPr bwMode="auto">
          <a:noFill/>
        </p:spPr>
        <p:txBody>
          <a:bodyPr wrap="square" lIns="91430" tIns="45716" rIns="91430" bIns="45716" numCol="1" anchor="t" anchorCtr="0" compatLnSpc="1">
            <a:prstTxWarp prst="textNoShape">
              <a:avLst/>
            </a:prstTxWarp>
          </a:bodyPr>
          <a:lstStyle/>
          <a:p>
            <a:pPr>
              <a:spcBef>
                <a:spcPct val="0"/>
              </a:spcBef>
            </a:pPr>
            <a:endParaRPr lang="vi-VN" smtClean="0"/>
          </a:p>
        </p:txBody>
      </p:sp>
      <p:sp>
        <p:nvSpPr>
          <p:cNvPr id="30723"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91430" tIns="45716" rIns="91430" bIns="45716" anchor="b"/>
          <a:lstStyle/>
          <a:p>
            <a:pPr algn="r"/>
            <a:fld id="{A7ECA265-27ED-4018-B62C-B9ED1BE6D2F4}" type="slidenum">
              <a:rPr lang="en-US" sz="1200">
                <a:latin typeface="Calibri" pitchFamily="34" charset="0"/>
              </a:rPr>
              <a:pPr algn="r"/>
              <a:t>15</a:t>
            </a:fld>
            <a:endParaRPr lang="en-US" sz="1200">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lIns="91430" tIns="45716" rIns="91430" bIns="45716" numCol="1" anchor="t" anchorCtr="0" compatLnSpc="1">
            <a:prstTxWarp prst="textNoShape">
              <a:avLst/>
            </a:prstTxWarp>
          </a:bodyPr>
          <a:lstStyle/>
          <a:p>
            <a:pPr>
              <a:spcBef>
                <a:spcPct val="0"/>
              </a:spcBef>
            </a:pPr>
            <a:endParaRPr lang="vi-VN" smtClean="0"/>
          </a:p>
        </p:txBody>
      </p:sp>
      <p:sp>
        <p:nvSpPr>
          <p:cNvPr id="32771"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lIns="91430" tIns="45716" rIns="91430" bIns="45716" anchor="b"/>
          <a:lstStyle/>
          <a:p>
            <a:pPr algn="r"/>
            <a:fld id="{FF634ED6-2FD5-49AD-ADE5-89420B5E0A2A}" type="slidenum">
              <a:rPr lang="en-US" sz="1200">
                <a:latin typeface="Calibri" pitchFamily="34" charset="0"/>
              </a:rPr>
              <a:pPr algn="r"/>
              <a:t>16</a:t>
            </a:fld>
            <a:endParaRPr lang="en-US" sz="120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4" name="Date Placeholder 29"/>
          <p:cNvSpPr>
            <a:spLocks noGrp="1"/>
          </p:cNvSpPr>
          <p:nvPr>
            <p:ph type="dt" sz="half" idx="10"/>
          </p:nvPr>
        </p:nvSpPr>
        <p:spPr/>
        <p:txBody>
          <a:bodyPr/>
          <a:lstStyle>
            <a:lvl1pPr>
              <a:defRPr/>
            </a:lvl1pPr>
          </a:lstStyle>
          <a:p>
            <a:pPr>
              <a:defRPr/>
            </a:pPr>
            <a:fld id="{6AFD3F59-69C2-48A1-BCA3-FF1EAF0EB5A3}" type="datetimeFigureOut">
              <a:rPr lang="en-US"/>
              <a:pPr>
                <a:defRPr/>
              </a:pPr>
              <a:t>3/14/2019</a:t>
            </a:fld>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F5F340C6-0357-4714-83AE-5D410303C13D}"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fld id="{84FBC74B-A64C-4A93-A102-C8EF048968E9}" type="datetimeFigureOut">
              <a:rPr lang="en-US"/>
              <a:pPr>
                <a:defRPr/>
              </a:pPr>
              <a:t>3/14/2019</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7627C746-B48C-434C-9C62-37DCC089CB8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fld id="{0EB4417E-8DE2-4B60-86D6-BF8385FFFC43}" type="datetimeFigureOut">
              <a:rPr lang="en-US"/>
              <a:pPr>
                <a:defRPr/>
              </a:pPr>
              <a:t>3/14/2019</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3C556B0F-0E42-4CDA-A76C-5DEA13309BD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fld id="{FF50B863-3ABB-4FB4-9197-4E9C6AAEEDFE}" type="datetimeFigureOut">
              <a:rPr lang="en-US"/>
              <a:pPr>
                <a:defRPr/>
              </a:pPr>
              <a:t>3/14/2019</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8EA699D6-D4EE-427D-8A81-69CB3EF9F45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ABC8179E-E481-438C-AB37-3A885A80B82F}" type="datetimeFigureOut">
              <a:rPr lang="en-US"/>
              <a:pPr>
                <a:defRPr/>
              </a:pPr>
              <a:t>3/14/2019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58084E0-D554-4985-A116-145706FBB71C}"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a:spLocks noGrp="1"/>
          </p:cNvSpPr>
          <p:nvPr>
            <p:ph type="dt" sz="half" idx="10"/>
          </p:nvPr>
        </p:nvSpPr>
        <p:spPr/>
        <p:txBody>
          <a:bodyPr/>
          <a:lstStyle>
            <a:lvl1pPr>
              <a:defRPr/>
            </a:lvl1pPr>
          </a:lstStyle>
          <a:p>
            <a:pPr>
              <a:defRPr/>
            </a:pPr>
            <a:fld id="{7C9662D4-5F5B-49BA-B471-14234D67235E}" type="datetimeFigureOut">
              <a:rPr lang="en-US"/>
              <a:pPr>
                <a:defRPr/>
              </a:pPr>
              <a:t>3/14/2019</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402EB42B-501F-452B-A9C4-706FCF26A0D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9"/>
          <p:cNvSpPr>
            <a:spLocks noGrp="1"/>
          </p:cNvSpPr>
          <p:nvPr>
            <p:ph type="dt" sz="half" idx="10"/>
          </p:nvPr>
        </p:nvSpPr>
        <p:spPr/>
        <p:txBody>
          <a:bodyPr/>
          <a:lstStyle>
            <a:lvl1pPr>
              <a:defRPr/>
            </a:lvl1pPr>
          </a:lstStyle>
          <a:p>
            <a:pPr>
              <a:defRPr/>
            </a:pPr>
            <a:fld id="{22CA2FAF-28AF-4BD7-BD7F-8792FA490176}" type="datetimeFigureOut">
              <a:rPr lang="en-US"/>
              <a:pPr>
                <a:defRPr/>
              </a:pPr>
              <a:t>3/14/2019</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235A8ABA-4EBA-4EB5-866C-90CC6FC3E00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a:t>Click to edit Master title style</a:t>
            </a:r>
          </a:p>
        </p:txBody>
      </p:sp>
      <p:sp>
        <p:nvSpPr>
          <p:cNvPr id="3" name="Date Placeholder 9"/>
          <p:cNvSpPr>
            <a:spLocks noGrp="1"/>
          </p:cNvSpPr>
          <p:nvPr>
            <p:ph type="dt" sz="half" idx="10"/>
          </p:nvPr>
        </p:nvSpPr>
        <p:spPr/>
        <p:txBody>
          <a:bodyPr/>
          <a:lstStyle>
            <a:lvl1pPr>
              <a:defRPr/>
            </a:lvl1pPr>
          </a:lstStyle>
          <a:p>
            <a:pPr>
              <a:defRPr/>
            </a:pPr>
            <a:fld id="{E857614C-1134-4F2C-94C3-36528415D533}" type="datetimeFigureOut">
              <a:rPr lang="en-US"/>
              <a:pPr>
                <a:defRPr/>
              </a:pPr>
              <a:t>3/14/2019</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EFAC00FD-F6B7-49EB-AADD-82DA921F3AF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C4D5BE2E-C02D-4A38-98C9-E16921512EB0}" type="datetimeFigureOut">
              <a:rPr lang="en-US"/>
              <a:pPr>
                <a:defRPr/>
              </a:pPr>
              <a:t>3/14/2019</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549CEA04-DC2F-4A13-8509-12297D7C2BE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a:spLocks noGrp="1"/>
          </p:cNvSpPr>
          <p:nvPr>
            <p:ph type="dt" sz="half" idx="10"/>
          </p:nvPr>
        </p:nvSpPr>
        <p:spPr/>
        <p:txBody>
          <a:bodyPr/>
          <a:lstStyle>
            <a:lvl1pPr>
              <a:defRPr/>
            </a:lvl1pPr>
          </a:lstStyle>
          <a:p>
            <a:pPr>
              <a:defRPr/>
            </a:pPr>
            <a:fld id="{6334DF32-E242-4701-931E-2CA909ED8BE0}" type="datetimeFigureOut">
              <a:rPr lang="en-US"/>
              <a:pPr>
                <a:defRPr/>
              </a:pPr>
              <a:t>3/14/2019</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A3FE6A80-8381-41A2-A44A-9FFB2B31EC8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EDAD5E46-4110-4F07-A356-2B011332EEB2}" type="datetimeFigureOut">
              <a:rPr lang="en-US"/>
              <a:pPr>
                <a:defRPr/>
              </a:pPr>
              <a:t>3/14/2019</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5C0FD7C3-A0D2-42E6-B8E4-D1F7A7D1EC0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smtClean="0">
                <a:solidFill>
                  <a:schemeClr val="tx2">
                    <a:shade val="90000"/>
                  </a:schemeClr>
                </a:solidFill>
                <a:latin typeface="+mn-lt"/>
                <a:cs typeface="+mn-cs"/>
              </a:defRPr>
            </a:lvl1pPr>
          </a:lstStyle>
          <a:p>
            <a:pPr>
              <a:defRPr/>
            </a:pPr>
            <a:fld id="{D2486AF0-4F47-4DF5-918E-AB6C782538E7}" type="datetimeFigureOut">
              <a:rPr lang="en-US"/>
              <a:pPr>
                <a:defRPr/>
              </a:pPr>
              <a:t>3/14/2019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smtClean="0">
                <a:solidFill>
                  <a:schemeClr val="tx2">
                    <a:shade val="90000"/>
                  </a:schemeClr>
                </a:solidFill>
                <a:latin typeface="+mn-lt"/>
                <a:cs typeface="+mn-cs"/>
              </a:defRPr>
            </a:lvl1pPr>
          </a:lstStyle>
          <a:p>
            <a:pPr>
              <a:defRPr/>
            </a:pPr>
            <a:fld id="{07B391CA-007B-4F34-B680-42C029CC790C}" type="slidenum">
              <a:rPr lang="en-US"/>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grpSp>
    </p:spTree>
  </p:cSld>
  <p:clrMap bg1="lt1" tx1="dk1" bg2="lt2" tx2="dk2" accent1="accent1" accent2="accent2" accent3="accent3" accent4="accent4" accent5="accent5" accent6="accent6" hlink="hlink" folHlink="folHlink"/>
  <p:sldLayoutIdLst>
    <p:sldLayoutId id="2147483712" r:id="rId1"/>
    <p:sldLayoutId id="2147483711" r:id="rId2"/>
    <p:sldLayoutId id="2147483713" r:id="rId3"/>
    <p:sldLayoutId id="2147483710" r:id="rId4"/>
    <p:sldLayoutId id="2147483709" r:id="rId5"/>
    <p:sldLayoutId id="2147483708" r:id="rId6"/>
    <p:sldLayoutId id="2147483707" r:id="rId7"/>
    <p:sldLayoutId id="2147483706" r:id="rId8"/>
    <p:sldLayoutId id="2147483714" r:id="rId9"/>
    <p:sldLayoutId id="2147483705" r:id="rId10"/>
    <p:sldLayoutId id="2147483704" r:id="rId11"/>
  </p:sldLayoutIdLst>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fontAlgn="base">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ChangeArrowheads="1"/>
          </p:cNvSpPr>
          <p:nvPr/>
        </p:nvSpPr>
        <p:spPr bwMode="auto">
          <a:xfrm>
            <a:off x="1143000" y="609600"/>
            <a:ext cx="7162800" cy="1570038"/>
          </a:xfrm>
          <a:prstGeom prst="rect">
            <a:avLst/>
          </a:prstGeom>
          <a:noFill/>
          <a:ln w="9525">
            <a:noFill/>
            <a:miter lim="800000"/>
            <a:headEnd/>
            <a:tailEnd/>
          </a:ln>
        </p:spPr>
        <p:txBody>
          <a:bodyPr>
            <a:spAutoFit/>
          </a:bodyPr>
          <a:lstStyle/>
          <a:p>
            <a:pPr algn="r">
              <a:spcBef>
                <a:spcPts val="1200"/>
              </a:spcBef>
            </a:pPr>
            <a:r>
              <a:rPr lang="en-US" sz="3200" b="1">
                <a:solidFill>
                  <a:srgbClr val="800000"/>
                </a:solidFill>
              </a:rPr>
              <a:t>T</a:t>
            </a:r>
            <a:r>
              <a:rPr lang="vi-VN" sz="3200" b="1">
                <a:solidFill>
                  <a:srgbClr val="800000"/>
                </a:solidFill>
              </a:rPr>
              <a:t>hực hiện </a:t>
            </a:r>
            <a:r>
              <a:rPr lang="en-US" sz="3200" b="1">
                <a:solidFill>
                  <a:srgbClr val="800000"/>
                </a:solidFill>
              </a:rPr>
              <a:t>CTGDPT </a:t>
            </a:r>
            <a:r>
              <a:rPr lang="vi-VN" sz="3200" b="1">
                <a:solidFill>
                  <a:srgbClr val="800000"/>
                </a:solidFill>
              </a:rPr>
              <a:t>hiện hành theo định hướng phát triển năng lực và phẩm chất học sinh</a:t>
            </a:r>
            <a:endParaRPr lang="en-US" sz="3200" b="1">
              <a:solidFill>
                <a:srgbClr val="800000"/>
              </a:solidFill>
            </a:endParaRPr>
          </a:p>
        </p:txBody>
      </p:sp>
      <p:grpSp>
        <p:nvGrpSpPr>
          <p:cNvPr id="14338" name="Group 5"/>
          <p:cNvGrpSpPr>
            <a:grpSpLocks/>
          </p:cNvGrpSpPr>
          <p:nvPr/>
        </p:nvGrpSpPr>
        <p:grpSpPr bwMode="auto">
          <a:xfrm>
            <a:off x="381000" y="3276600"/>
            <a:ext cx="8153400" cy="2895600"/>
            <a:chOff x="2880" y="3234"/>
            <a:chExt cx="2736" cy="894"/>
          </a:xfrm>
        </p:grpSpPr>
        <p:sp>
          <p:nvSpPr>
            <p:cNvPr id="14339" name="AutoShape 6" descr="A151"/>
            <p:cNvSpPr>
              <a:spLocks noChangeArrowheads="1"/>
            </p:cNvSpPr>
            <p:nvPr/>
          </p:nvSpPr>
          <p:spPr bwMode="auto">
            <a:xfrm>
              <a:off x="4436" y="3234"/>
              <a:ext cx="666" cy="576"/>
            </a:xfrm>
            <a:prstGeom prst="hexagon">
              <a:avLst>
                <a:gd name="adj" fmla="val 28906"/>
                <a:gd name="vf" fmla="val 115470"/>
              </a:avLst>
            </a:prstGeom>
            <a:blipFill dpi="0" rotWithShape="1">
              <a:blip r:embed="rId2"/>
              <a:srcRect/>
              <a:stretch>
                <a:fillRect/>
              </a:stretch>
            </a:blipFill>
            <a:ln w="9525">
              <a:solidFill>
                <a:schemeClr val="tx1"/>
              </a:solidFill>
              <a:miter lim="800000"/>
              <a:headEnd/>
              <a:tailEnd/>
            </a:ln>
          </p:spPr>
          <p:txBody>
            <a:bodyPr wrap="none" anchor="ctr"/>
            <a:lstStyle/>
            <a:p>
              <a:endParaRPr lang="vi-VN">
                <a:latin typeface="Times New Roman" pitchFamily="18" charset="0"/>
              </a:endParaRPr>
            </a:p>
          </p:txBody>
        </p:sp>
        <p:sp>
          <p:nvSpPr>
            <p:cNvPr id="14340" name="AutoShape 7" descr="A144"/>
            <p:cNvSpPr>
              <a:spLocks noChangeArrowheads="1"/>
            </p:cNvSpPr>
            <p:nvPr/>
          </p:nvSpPr>
          <p:spPr bwMode="auto">
            <a:xfrm>
              <a:off x="3918" y="3542"/>
              <a:ext cx="666" cy="576"/>
            </a:xfrm>
            <a:prstGeom prst="hexagon">
              <a:avLst>
                <a:gd name="adj" fmla="val 28906"/>
                <a:gd name="vf" fmla="val 115470"/>
              </a:avLst>
            </a:prstGeom>
            <a:blipFill dpi="0" rotWithShape="1">
              <a:blip r:embed="rId3"/>
              <a:srcRect/>
              <a:stretch>
                <a:fillRect/>
              </a:stretch>
            </a:blipFill>
            <a:ln w="9525">
              <a:solidFill>
                <a:schemeClr val="tx1"/>
              </a:solidFill>
              <a:miter lim="800000"/>
              <a:headEnd/>
              <a:tailEnd/>
            </a:ln>
          </p:spPr>
          <p:txBody>
            <a:bodyPr wrap="none" anchor="ctr"/>
            <a:lstStyle/>
            <a:p>
              <a:endParaRPr lang="vi-VN">
                <a:latin typeface="Times New Roman" pitchFamily="18" charset="0"/>
              </a:endParaRPr>
            </a:p>
          </p:txBody>
        </p:sp>
        <p:sp>
          <p:nvSpPr>
            <p:cNvPr id="14341" name="AutoShape 8" descr="A042"/>
            <p:cNvSpPr>
              <a:spLocks noChangeArrowheads="1"/>
            </p:cNvSpPr>
            <p:nvPr/>
          </p:nvSpPr>
          <p:spPr bwMode="auto">
            <a:xfrm>
              <a:off x="4950" y="3552"/>
              <a:ext cx="666" cy="576"/>
            </a:xfrm>
            <a:prstGeom prst="hexagon">
              <a:avLst>
                <a:gd name="adj" fmla="val 28906"/>
                <a:gd name="vf" fmla="val 115470"/>
              </a:avLst>
            </a:prstGeom>
            <a:blipFill dpi="0" rotWithShape="1">
              <a:blip r:embed="rId4"/>
              <a:srcRect/>
              <a:stretch>
                <a:fillRect/>
              </a:stretch>
            </a:blipFill>
            <a:ln w="9525">
              <a:solidFill>
                <a:schemeClr val="tx1"/>
              </a:solidFill>
              <a:miter lim="800000"/>
              <a:headEnd/>
              <a:tailEnd/>
            </a:ln>
          </p:spPr>
          <p:txBody>
            <a:bodyPr wrap="none" anchor="ctr"/>
            <a:lstStyle/>
            <a:p>
              <a:endParaRPr lang="vi-VN">
                <a:latin typeface="Times New Roman" pitchFamily="18" charset="0"/>
              </a:endParaRPr>
            </a:p>
          </p:txBody>
        </p:sp>
        <p:sp>
          <p:nvSpPr>
            <p:cNvPr id="14342" name="AutoShape 9" descr="A040"/>
            <p:cNvSpPr>
              <a:spLocks noChangeArrowheads="1"/>
            </p:cNvSpPr>
            <p:nvPr/>
          </p:nvSpPr>
          <p:spPr bwMode="auto">
            <a:xfrm>
              <a:off x="3404" y="3234"/>
              <a:ext cx="666" cy="576"/>
            </a:xfrm>
            <a:prstGeom prst="hexagon">
              <a:avLst>
                <a:gd name="adj" fmla="val 28906"/>
                <a:gd name="vf" fmla="val 115470"/>
              </a:avLst>
            </a:prstGeom>
            <a:blipFill dpi="0" rotWithShape="1">
              <a:blip r:embed="rId5"/>
              <a:srcRect/>
              <a:stretch>
                <a:fillRect/>
              </a:stretch>
            </a:blipFill>
            <a:ln w="9525">
              <a:solidFill>
                <a:schemeClr val="tx1"/>
              </a:solidFill>
              <a:miter lim="800000"/>
              <a:headEnd/>
              <a:tailEnd/>
            </a:ln>
          </p:spPr>
          <p:txBody>
            <a:bodyPr wrap="none" anchor="ctr"/>
            <a:lstStyle/>
            <a:p>
              <a:endParaRPr lang="vi-VN">
                <a:latin typeface="Times New Roman" pitchFamily="18" charset="0"/>
              </a:endParaRPr>
            </a:p>
          </p:txBody>
        </p:sp>
        <p:sp>
          <p:nvSpPr>
            <p:cNvPr id="14343" name="AutoShape 10" descr="A086"/>
            <p:cNvSpPr>
              <a:spLocks noChangeArrowheads="1"/>
            </p:cNvSpPr>
            <p:nvPr/>
          </p:nvSpPr>
          <p:spPr bwMode="auto">
            <a:xfrm>
              <a:off x="2880" y="3532"/>
              <a:ext cx="666" cy="576"/>
            </a:xfrm>
            <a:prstGeom prst="hexagon">
              <a:avLst>
                <a:gd name="adj" fmla="val 28906"/>
                <a:gd name="vf" fmla="val 115470"/>
              </a:avLst>
            </a:prstGeom>
            <a:blipFill dpi="0" rotWithShape="1">
              <a:blip r:embed="rId6">
                <a:alphaModFix amt="99000"/>
              </a:blip>
              <a:srcRect/>
              <a:stretch>
                <a:fillRect/>
              </a:stretch>
            </a:blipFill>
            <a:ln w="9525">
              <a:solidFill>
                <a:schemeClr val="tx1"/>
              </a:solidFill>
              <a:miter lim="800000"/>
              <a:headEnd/>
              <a:tailEnd/>
            </a:ln>
          </p:spPr>
          <p:txBody>
            <a:bodyPr wrap="none" anchor="ctr"/>
            <a:lstStyle/>
            <a:p>
              <a:endParaRPr lang="vi-VN">
                <a:latin typeface="Times New Roman" pitchFamily="18" charset="0"/>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457200" y="914400"/>
            <a:ext cx="8153400" cy="5799138"/>
          </a:xfrm>
          <a:prstGeom prst="rect">
            <a:avLst/>
          </a:prstGeom>
          <a:noFill/>
          <a:ln w="9525">
            <a:noFill/>
            <a:miter lim="800000"/>
            <a:headEnd/>
            <a:tailEnd/>
          </a:ln>
          <a:effectLst/>
        </p:spPr>
        <p:txBody>
          <a:bodyPr anchor="ctr">
            <a:spAutoFit/>
          </a:bodyPr>
          <a:lstStyle/>
          <a:p>
            <a:pPr algn="just">
              <a:buFont typeface="Wingdings" pitchFamily="2" charset="2"/>
              <a:buChar char="q"/>
            </a:pPr>
            <a:r>
              <a:rPr lang="en-US" sz="2400">
                <a:solidFill>
                  <a:srgbClr val="A40000"/>
                </a:solidFill>
              </a:rPr>
              <a:t> </a:t>
            </a:r>
            <a:r>
              <a:rPr lang="en-US" sz="2400" i="1">
                <a:solidFill>
                  <a:srgbClr val="A40000"/>
                </a:solidFill>
              </a:rPr>
              <a:t>Nguyên tắc xây dựng KHGD nhà trường</a:t>
            </a:r>
            <a:endParaRPr lang="en-US" sz="2400" i="1">
              <a:solidFill>
                <a:srgbClr val="002060"/>
              </a:solidFill>
              <a:cs typeface="Times New Roman" pitchFamily="18" charset="0"/>
            </a:endParaRPr>
          </a:p>
          <a:p>
            <a:pPr algn="just" eaLnBrk="0" hangingPunct="0">
              <a:lnSpc>
                <a:spcPct val="110000"/>
              </a:lnSpc>
              <a:spcBef>
                <a:spcPts val="600"/>
              </a:spcBef>
              <a:buFontTx/>
              <a:buAutoNum type="alphaLcParenR"/>
            </a:pPr>
            <a:r>
              <a:rPr lang="vi-VN" sz="2400">
                <a:solidFill>
                  <a:srgbClr val="002060"/>
                </a:solidFill>
                <a:cs typeface="Times New Roman" pitchFamily="18" charset="0"/>
              </a:rPr>
              <a:t>Nâng cao được kết quả thực hiện mục tiêu giáo dục của CT GDPT hiện hành.</a:t>
            </a:r>
            <a:endParaRPr lang="en-US" sz="2400">
              <a:solidFill>
                <a:srgbClr val="002060"/>
              </a:solidFill>
              <a:cs typeface="Times New Roman" pitchFamily="18" charset="0"/>
            </a:endParaRPr>
          </a:p>
          <a:p>
            <a:pPr algn="just" eaLnBrk="0" hangingPunct="0">
              <a:lnSpc>
                <a:spcPct val="110000"/>
              </a:lnSpc>
              <a:spcBef>
                <a:spcPts val="600"/>
              </a:spcBef>
              <a:buFontTx/>
              <a:buAutoNum type="alphaLcParenR"/>
            </a:pPr>
            <a:r>
              <a:rPr lang="vi-VN" sz="2400">
                <a:solidFill>
                  <a:srgbClr val="002060"/>
                </a:solidFill>
              </a:rPr>
              <a:t>Đảm bảo tính lôgic của mạch kiến thức và tính thống nhất giữa các môn học và </a:t>
            </a:r>
            <a:r>
              <a:rPr lang="en-US" sz="2400">
                <a:solidFill>
                  <a:srgbClr val="002060"/>
                </a:solidFill>
              </a:rPr>
              <a:t>HĐGD</a:t>
            </a:r>
            <a:r>
              <a:rPr lang="vi-VN" sz="2400">
                <a:solidFill>
                  <a:srgbClr val="002060"/>
                </a:solidFill>
              </a:rPr>
              <a:t>.</a:t>
            </a:r>
            <a:endParaRPr lang="en-US" sz="2400">
              <a:solidFill>
                <a:srgbClr val="002060"/>
              </a:solidFill>
            </a:endParaRPr>
          </a:p>
          <a:p>
            <a:pPr algn="just" eaLnBrk="0" hangingPunct="0">
              <a:lnSpc>
                <a:spcPct val="110000"/>
              </a:lnSpc>
              <a:spcBef>
                <a:spcPts val="600"/>
              </a:spcBef>
              <a:buFontTx/>
              <a:buAutoNum type="alphaLcParenR"/>
            </a:pPr>
            <a:r>
              <a:rPr lang="vi-VN" sz="2400">
                <a:solidFill>
                  <a:srgbClr val="002060"/>
                </a:solidFill>
              </a:rPr>
              <a:t>Đảm bảo tổng thời lượng của các môn học và các </a:t>
            </a:r>
            <a:r>
              <a:rPr lang="en-US" sz="2400">
                <a:solidFill>
                  <a:srgbClr val="002060"/>
                </a:solidFill>
              </a:rPr>
              <a:t>HĐGD </a:t>
            </a:r>
            <a:r>
              <a:rPr lang="vi-VN" sz="2400">
                <a:solidFill>
                  <a:srgbClr val="002060"/>
                </a:solidFill>
              </a:rPr>
              <a:t>trong mỗi năm học không ít hơn thời lượng quy định trong CT hiện hành.</a:t>
            </a:r>
            <a:endParaRPr lang="en-US" sz="2400">
              <a:solidFill>
                <a:srgbClr val="002060"/>
              </a:solidFill>
            </a:endParaRPr>
          </a:p>
          <a:p>
            <a:pPr algn="just" eaLnBrk="0" hangingPunct="0">
              <a:lnSpc>
                <a:spcPct val="110000"/>
              </a:lnSpc>
              <a:spcBef>
                <a:spcPts val="600"/>
              </a:spcBef>
              <a:buFontTx/>
              <a:buAutoNum type="alphaLcParenR"/>
            </a:pPr>
            <a:r>
              <a:rPr lang="vi-VN" sz="2400">
                <a:solidFill>
                  <a:srgbClr val="002060"/>
                </a:solidFill>
                <a:cs typeface="Times New Roman" pitchFamily="18" charset="0"/>
              </a:rPr>
              <a:t>Đảm bảo tính khả thi với quyết tâm cao, tinh thần chủ động, tích cực, sáng tạo của các cơ sở giáo dục.</a:t>
            </a:r>
            <a:endParaRPr lang="en-US" sz="2400">
              <a:solidFill>
                <a:srgbClr val="002060"/>
              </a:solidFill>
              <a:cs typeface="Times New Roman" pitchFamily="18" charset="0"/>
            </a:endParaRPr>
          </a:p>
          <a:p>
            <a:pPr algn="just" eaLnBrk="0" hangingPunct="0">
              <a:lnSpc>
                <a:spcPct val="110000"/>
              </a:lnSpc>
              <a:spcBef>
                <a:spcPts val="600"/>
              </a:spcBef>
              <a:buFontTx/>
              <a:buAutoNum type="alphaLcParenR"/>
            </a:pPr>
            <a:r>
              <a:rPr lang="vi-VN" sz="2400">
                <a:solidFill>
                  <a:srgbClr val="002060"/>
                </a:solidFill>
              </a:rPr>
              <a:t>Có sự phối hợp chặt chẽ, thường xuyên giữa các cơ quan QLGD</a:t>
            </a:r>
            <a:r>
              <a:rPr lang="en-US" sz="2400">
                <a:solidFill>
                  <a:srgbClr val="002060"/>
                </a:solidFill>
              </a:rPr>
              <a:t> </a:t>
            </a:r>
            <a:r>
              <a:rPr lang="vi-VN" sz="2400">
                <a:solidFill>
                  <a:srgbClr val="002060"/>
                </a:solidFill>
              </a:rPr>
              <a:t>với các trường phổ thông.</a:t>
            </a:r>
            <a:endParaRPr lang="en-US" sz="2400">
              <a:solidFill>
                <a:srgbClr val="002060"/>
              </a:solidFill>
            </a:endParaRPr>
          </a:p>
          <a:p>
            <a:pPr algn="just" eaLnBrk="0" hangingPunct="0">
              <a:lnSpc>
                <a:spcPct val="110000"/>
              </a:lnSpc>
              <a:spcBef>
                <a:spcPts val="600"/>
              </a:spcBef>
              <a:buFontTx/>
              <a:buAutoNum type="alphaLcParenR"/>
            </a:pPr>
            <a:r>
              <a:rPr lang="vi-VN" sz="2400">
                <a:solidFill>
                  <a:srgbClr val="002060"/>
                </a:solidFill>
              </a:rPr>
              <a:t>Góp phần chuẩn bị đổi mới </a:t>
            </a:r>
            <a:r>
              <a:rPr lang="en-US" sz="2400">
                <a:solidFill>
                  <a:srgbClr val="002060"/>
                </a:solidFill>
              </a:rPr>
              <a:t>CT, SGK GDPT mới</a:t>
            </a:r>
            <a:r>
              <a:rPr lang="vi-VN" sz="2400">
                <a:solidFill>
                  <a:srgbClr val="002060"/>
                </a:solidFill>
              </a:rPr>
              <a:t>.</a:t>
            </a:r>
          </a:p>
        </p:txBody>
      </p:sp>
      <p:sp>
        <p:nvSpPr>
          <p:cNvPr id="4" name="Hình chữ nhật 3"/>
          <p:cNvSpPr/>
          <p:nvPr/>
        </p:nvSpPr>
        <p:spPr>
          <a:xfrm>
            <a:off x="0" y="152400"/>
            <a:ext cx="8915400" cy="492125"/>
          </a:xfrm>
          <a:prstGeom prst="rect">
            <a:avLst/>
          </a:prstGeom>
        </p:spPr>
        <p:txBody>
          <a:bodyPr>
            <a:spAutoFit/>
          </a:bodyPr>
          <a:lstStyle/>
          <a:p>
            <a:pPr algn="ctr" fontAlgn="auto">
              <a:spcBef>
                <a:spcPts val="0"/>
              </a:spcBef>
              <a:spcAft>
                <a:spcPts val="0"/>
              </a:spcAft>
              <a:defRPr/>
            </a:pPr>
            <a:r>
              <a:rPr lang="vi-VN" sz="2600" b="1" spc="-100" dirty="0">
                <a:solidFill>
                  <a:srgbClr val="800000"/>
                </a:solidFill>
                <a:latin typeface="Arial" panose="020B0604020202020204" pitchFamily="34" charset="0"/>
                <a:cs typeface="Times New Roman" panose="02020603050405020304" pitchFamily="18" charset="0"/>
              </a:rPr>
              <a:t>1. Thực hiện có hiệu quả việc xây dựng</a:t>
            </a:r>
            <a:r>
              <a:rPr lang="en-US" sz="2600" b="1" spc="-100" dirty="0">
                <a:solidFill>
                  <a:srgbClr val="800000"/>
                </a:solidFill>
                <a:latin typeface="Arial" panose="020B0604020202020204" pitchFamily="34" charset="0"/>
                <a:cs typeface="Times New Roman" panose="02020603050405020304" pitchFamily="18" charset="0"/>
              </a:rPr>
              <a:t> KHGD </a:t>
            </a:r>
            <a:r>
              <a:rPr lang="vi-VN" sz="2600" b="1" spc="-100" dirty="0">
                <a:solidFill>
                  <a:srgbClr val="800000"/>
                </a:solidFill>
                <a:latin typeface="Arial" panose="020B0604020202020204" pitchFamily="34" charset="0"/>
                <a:cs typeface="Times New Roman" panose="02020603050405020304" pitchFamily="18" charset="0"/>
              </a:rPr>
              <a:t>nhà trường</a:t>
            </a:r>
            <a:endParaRPr lang="en-US" sz="2600" b="1" spc="-100" dirty="0">
              <a:solidFill>
                <a:srgbClr val="800000"/>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025">
                                            <p:txEl>
                                              <p:pRg st="1" end="1"/>
                                            </p:txEl>
                                          </p:spTgt>
                                        </p:tgtEl>
                                        <p:attrNameLst>
                                          <p:attrName>style.visibility</p:attrName>
                                        </p:attrNameLst>
                                      </p:cBhvr>
                                      <p:to>
                                        <p:strVal val="visible"/>
                                      </p:to>
                                    </p:set>
                                    <p:animEffect transition="in" filter="checkerboard(across)">
                                      <p:cBhvr>
                                        <p:cTn id="7" dur="500"/>
                                        <p:tgtEl>
                                          <p:spTgt spid="102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025">
                                            <p:txEl>
                                              <p:pRg st="2" end="2"/>
                                            </p:txEl>
                                          </p:spTgt>
                                        </p:tgtEl>
                                        <p:attrNameLst>
                                          <p:attrName>style.visibility</p:attrName>
                                        </p:attrNameLst>
                                      </p:cBhvr>
                                      <p:to>
                                        <p:strVal val="visible"/>
                                      </p:to>
                                    </p:set>
                                    <p:animEffect transition="in" filter="checkerboard(across)">
                                      <p:cBhvr>
                                        <p:cTn id="12" dur="500"/>
                                        <p:tgtEl>
                                          <p:spTgt spid="102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1025">
                                            <p:txEl>
                                              <p:pRg st="3" end="3"/>
                                            </p:txEl>
                                          </p:spTgt>
                                        </p:tgtEl>
                                        <p:attrNameLst>
                                          <p:attrName>style.visibility</p:attrName>
                                        </p:attrNameLst>
                                      </p:cBhvr>
                                      <p:to>
                                        <p:strVal val="visible"/>
                                      </p:to>
                                    </p:set>
                                    <p:animEffect transition="in" filter="checkerboard(across)">
                                      <p:cBhvr>
                                        <p:cTn id="17" dur="500"/>
                                        <p:tgtEl>
                                          <p:spTgt spid="102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1025">
                                            <p:txEl>
                                              <p:pRg st="4" end="4"/>
                                            </p:txEl>
                                          </p:spTgt>
                                        </p:tgtEl>
                                        <p:attrNameLst>
                                          <p:attrName>style.visibility</p:attrName>
                                        </p:attrNameLst>
                                      </p:cBhvr>
                                      <p:to>
                                        <p:strVal val="visible"/>
                                      </p:to>
                                    </p:set>
                                    <p:animEffect transition="in" filter="checkerboard(across)">
                                      <p:cBhvr>
                                        <p:cTn id="22" dur="500"/>
                                        <p:tgtEl>
                                          <p:spTgt spid="102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1025">
                                            <p:txEl>
                                              <p:pRg st="5" end="5"/>
                                            </p:txEl>
                                          </p:spTgt>
                                        </p:tgtEl>
                                        <p:attrNameLst>
                                          <p:attrName>style.visibility</p:attrName>
                                        </p:attrNameLst>
                                      </p:cBhvr>
                                      <p:to>
                                        <p:strVal val="visible"/>
                                      </p:to>
                                    </p:set>
                                    <p:animEffect transition="in" filter="checkerboard(across)">
                                      <p:cBhvr>
                                        <p:cTn id="27" dur="500"/>
                                        <p:tgtEl>
                                          <p:spTgt spid="102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1025">
                                            <p:txEl>
                                              <p:pRg st="6" end="6"/>
                                            </p:txEl>
                                          </p:spTgt>
                                        </p:tgtEl>
                                        <p:attrNameLst>
                                          <p:attrName>style.visibility</p:attrName>
                                        </p:attrNameLst>
                                      </p:cBhvr>
                                      <p:to>
                                        <p:strVal val="visible"/>
                                      </p:to>
                                    </p:set>
                                    <p:animEffect transition="in" filter="checkerboard(across)">
                                      <p:cBhvr>
                                        <p:cTn id="32" dur="500"/>
                                        <p:tgtEl>
                                          <p:spTgt spid="102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Content Placeholder 2"/>
          <p:cNvSpPr>
            <a:spLocks noGrp="1"/>
          </p:cNvSpPr>
          <p:nvPr>
            <p:ph idx="4294967295"/>
          </p:nvPr>
        </p:nvSpPr>
        <p:spPr>
          <a:xfrm>
            <a:off x="0" y="990600"/>
            <a:ext cx="8534400" cy="5153025"/>
          </a:xfrm>
        </p:spPr>
        <p:txBody>
          <a:bodyPr>
            <a:normAutofit/>
          </a:bodyPr>
          <a:lstStyle/>
          <a:p>
            <a:pPr marL="274320" indent="-274320" algn="just" fontAlgn="auto">
              <a:lnSpc>
                <a:spcPct val="120000"/>
              </a:lnSpc>
              <a:spcBef>
                <a:spcPts val="600"/>
              </a:spcBef>
              <a:spcAft>
                <a:spcPts val="0"/>
              </a:spcAft>
              <a:buClr>
                <a:schemeClr val="accent3"/>
              </a:buClr>
              <a:buFont typeface="Wingdings 3" pitchFamily="18" charset="2"/>
              <a:buNone/>
              <a:defRPr/>
            </a:pPr>
            <a:r>
              <a:rPr lang="es-ES" sz="2400" spc="-100" dirty="0">
                <a:solidFill>
                  <a:srgbClr val="006666"/>
                </a:solidFill>
                <a:latin typeface="Arial" charset="0"/>
                <a:cs typeface="Arial" charset="0"/>
              </a:rPr>
              <a:t>            (</a:t>
            </a:r>
            <a:r>
              <a:rPr lang="es-ES" sz="2400" spc="-100" dirty="0">
                <a:solidFill>
                  <a:srgbClr val="000066"/>
                </a:solidFill>
                <a:latin typeface="Arial" charset="0"/>
                <a:cs typeface="Arial" charset="0"/>
              </a:rPr>
              <a:t>1) </a:t>
            </a:r>
            <a:r>
              <a:rPr lang="fr-FR" sz="2400" spc="-100" dirty="0">
                <a:solidFill>
                  <a:srgbClr val="000066"/>
                </a:solidFill>
                <a:latin typeface="Arial" charset="0"/>
                <a:cs typeface="Arial" charset="0"/>
              </a:rPr>
              <a:t>DH thông qua tổ chức liên tiếp </a:t>
            </a:r>
            <a:r>
              <a:rPr lang="fr-FR" sz="2400" i="1" spc="-100" dirty="0">
                <a:solidFill>
                  <a:srgbClr val="800000"/>
                </a:solidFill>
                <a:latin typeface="Arial" charset="0"/>
                <a:cs typeface="Arial" charset="0"/>
              </a:rPr>
              <a:t>các hoạt động học tập</a:t>
            </a:r>
            <a:r>
              <a:rPr lang="fr-FR" sz="2400" spc="-100" dirty="0">
                <a:solidFill>
                  <a:srgbClr val="003366"/>
                </a:solidFill>
                <a:latin typeface="Arial" charset="0"/>
                <a:cs typeface="Arial" charset="0"/>
              </a:rPr>
              <a:t>, </a:t>
            </a:r>
            <a:r>
              <a:rPr lang="fr-FR" sz="2400" spc="-100" dirty="0">
                <a:solidFill>
                  <a:srgbClr val="000066"/>
                </a:solidFill>
                <a:latin typeface="Arial" charset="0"/>
                <a:cs typeface="Arial" charset="0"/>
              </a:rPr>
              <a:t>từ đó giúp</a:t>
            </a:r>
            <a:r>
              <a:rPr lang="fr-FR" sz="2400" spc="-100" dirty="0">
                <a:solidFill>
                  <a:srgbClr val="336699"/>
                </a:solidFill>
                <a:latin typeface="Arial" charset="0"/>
                <a:cs typeface="Arial" charset="0"/>
              </a:rPr>
              <a:t> </a:t>
            </a:r>
            <a:r>
              <a:rPr lang="fr-FR" sz="2400" i="1" spc="-100" dirty="0">
                <a:solidFill>
                  <a:srgbClr val="800000"/>
                </a:solidFill>
                <a:latin typeface="Arial" charset="0"/>
                <a:cs typeface="Arial" charset="0"/>
              </a:rPr>
              <a:t>HS tự khám phá những điều chưa biết</a:t>
            </a:r>
            <a:r>
              <a:rPr lang="fr-FR" sz="2400" spc="-100" dirty="0">
                <a:solidFill>
                  <a:srgbClr val="800000"/>
                </a:solidFill>
                <a:latin typeface="Arial" charset="0"/>
                <a:cs typeface="Arial" charset="0"/>
              </a:rPr>
              <a:t> </a:t>
            </a:r>
            <a:r>
              <a:rPr lang="fr-FR" sz="2400" spc="-100" dirty="0">
                <a:solidFill>
                  <a:srgbClr val="000066"/>
                </a:solidFill>
                <a:latin typeface="Arial" charset="0"/>
                <a:cs typeface="Arial" charset="0"/>
              </a:rPr>
              <a:t>chứ không phải thụ động tiếp thu những tri thức được sắp đặt sẵn. </a:t>
            </a:r>
          </a:p>
          <a:p>
            <a:pPr marL="274320" indent="-274320" algn="just" fontAlgn="auto">
              <a:lnSpc>
                <a:spcPct val="120000"/>
              </a:lnSpc>
              <a:spcBef>
                <a:spcPts val="600"/>
              </a:spcBef>
              <a:spcAft>
                <a:spcPts val="0"/>
              </a:spcAft>
              <a:buClr>
                <a:schemeClr val="accent3"/>
              </a:buClr>
              <a:buFont typeface="Wingdings 3" pitchFamily="18" charset="2"/>
              <a:buNone/>
              <a:defRPr/>
            </a:pPr>
            <a:r>
              <a:rPr lang="fr-FR" sz="2400" dirty="0">
                <a:solidFill>
                  <a:srgbClr val="004846"/>
                </a:solidFill>
                <a:latin typeface="Arial" charset="0"/>
                <a:cs typeface="Arial" charset="0"/>
              </a:rPr>
              <a:t>    </a:t>
            </a:r>
            <a:r>
              <a:rPr lang="fr-FR" sz="2400" dirty="0">
                <a:latin typeface="Arial" charset="0"/>
                <a:cs typeface="Arial" charset="0"/>
              </a:rPr>
              <a:t>        </a:t>
            </a:r>
            <a:r>
              <a:rPr lang="fr-FR" sz="2400" dirty="0">
                <a:solidFill>
                  <a:srgbClr val="000066"/>
                </a:solidFill>
                <a:latin typeface="Arial" charset="0"/>
                <a:cs typeface="Arial" charset="0"/>
              </a:rPr>
              <a:t>=&gt; GV là người </a:t>
            </a:r>
            <a:r>
              <a:rPr lang="fr-FR" sz="2400" i="1" dirty="0">
                <a:solidFill>
                  <a:srgbClr val="800000"/>
                </a:solidFill>
                <a:latin typeface="Arial" charset="0"/>
                <a:cs typeface="Arial" charset="0"/>
              </a:rPr>
              <a:t>tổ chức và chỉ đạo </a:t>
            </a:r>
            <a:r>
              <a:rPr lang="fr-FR" sz="2400" i="1" dirty="0">
                <a:solidFill>
                  <a:srgbClr val="000066"/>
                </a:solidFill>
                <a:latin typeface="Arial" charset="0"/>
                <a:cs typeface="Arial" charset="0"/>
              </a:rPr>
              <a:t>- </a:t>
            </a:r>
            <a:r>
              <a:rPr lang="fr-FR" sz="2400" dirty="0">
                <a:solidFill>
                  <a:srgbClr val="000066"/>
                </a:solidFill>
                <a:latin typeface="Arial" charset="0"/>
                <a:cs typeface="Arial" charset="0"/>
              </a:rPr>
              <a:t>HS tiến hành </a:t>
            </a:r>
            <a:r>
              <a:rPr lang="fr-FR" sz="2400" i="1" dirty="0">
                <a:solidFill>
                  <a:srgbClr val="800000"/>
                </a:solidFill>
                <a:latin typeface="Arial" charset="0"/>
                <a:cs typeface="Arial" charset="0"/>
              </a:rPr>
              <a:t>các hoạt động học tập</a:t>
            </a:r>
            <a:r>
              <a:rPr lang="fr-FR" sz="2400" dirty="0">
                <a:solidFill>
                  <a:srgbClr val="336699"/>
                </a:solidFill>
                <a:latin typeface="Arial" charset="0"/>
                <a:cs typeface="Arial" charset="0"/>
              </a:rPr>
              <a:t> </a:t>
            </a:r>
            <a:r>
              <a:rPr lang="fr-FR" sz="2400" dirty="0">
                <a:solidFill>
                  <a:srgbClr val="003366"/>
                </a:solidFill>
                <a:latin typeface="Arial" charset="0"/>
                <a:cs typeface="Arial" charset="0"/>
              </a:rPr>
              <a:t>như: </a:t>
            </a:r>
            <a:r>
              <a:rPr lang="fr-FR" sz="2400" i="1" dirty="0">
                <a:solidFill>
                  <a:srgbClr val="800000"/>
                </a:solidFill>
                <a:latin typeface="Arial" charset="0"/>
                <a:cs typeface="Arial" charset="0"/>
              </a:rPr>
              <a:t>nhớ lại KT cũ, phát hiện KT mới, vận dụng sáng tạo KT đã biết vào các tình huống học tập hoặc thực tiễn,...  </a:t>
            </a:r>
          </a:p>
          <a:p>
            <a:pPr marL="274320" indent="-274320" algn="just" fontAlgn="auto">
              <a:lnSpc>
                <a:spcPct val="120000"/>
              </a:lnSpc>
              <a:spcBef>
                <a:spcPts val="600"/>
              </a:spcBef>
              <a:spcAft>
                <a:spcPts val="0"/>
              </a:spcAft>
              <a:buClr>
                <a:schemeClr val="accent3"/>
              </a:buClr>
              <a:buFont typeface="Arial" charset="0"/>
              <a:buNone/>
              <a:defRPr/>
            </a:pPr>
            <a:r>
              <a:rPr lang="it-IT" sz="2400" dirty="0">
                <a:solidFill>
                  <a:srgbClr val="003366"/>
                </a:solidFill>
                <a:latin typeface="Arial" charset="0"/>
                <a:cs typeface="Arial" charset="0"/>
              </a:rPr>
              <a:t>            </a:t>
            </a:r>
            <a:r>
              <a:rPr lang="it-IT" sz="2400" dirty="0">
                <a:solidFill>
                  <a:srgbClr val="000066"/>
                </a:solidFill>
                <a:latin typeface="Arial" charset="0"/>
                <a:cs typeface="Arial" charset="0"/>
              </a:rPr>
              <a:t>=&gt; Phát huy tính tích cực, tự giác, chủ động của HS, hình thành và phát triển năng lực tự học (sử dụng SGK, nghe, ghi chép, tìm kiếm thông tin,...) </a:t>
            </a:r>
            <a:r>
              <a:rPr lang="it-IT" sz="2400" dirty="0">
                <a:solidFill>
                  <a:srgbClr val="800000"/>
                </a:solidFill>
                <a:latin typeface="Arial" charset="0"/>
                <a:cs typeface="Arial" charset="0"/>
              </a:rPr>
              <a:t>=&gt; </a:t>
            </a:r>
            <a:r>
              <a:rPr lang="it-IT" sz="2400" i="1" dirty="0">
                <a:solidFill>
                  <a:srgbClr val="800000"/>
                </a:solidFill>
                <a:latin typeface="Arial" charset="0"/>
                <a:cs typeface="Arial" charset="0"/>
              </a:rPr>
              <a:t>Trau dồi các phẩm chất linh hoạt, độc lập, sáng tạo về tư duy cho HS.</a:t>
            </a:r>
            <a:endParaRPr lang="en-US" sz="2400" i="1" dirty="0">
              <a:solidFill>
                <a:srgbClr val="800000"/>
              </a:solidFill>
              <a:latin typeface="Arial" charset="0"/>
              <a:cs typeface="Arial" charset="0"/>
            </a:endParaRPr>
          </a:p>
          <a:p>
            <a:pPr marL="274320" indent="-274320" algn="just" fontAlgn="auto">
              <a:lnSpc>
                <a:spcPct val="120000"/>
              </a:lnSpc>
              <a:spcBef>
                <a:spcPts val="600"/>
              </a:spcBef>
              <a:spcAft>
                <a:spcPts val="0"/>
              </a:spcAft>
              <a:buClr>
                <a:schemeClr val="accent3"/>
              </a:buClr>
              <a:buFont typeface="Wingdings 3" pitchFamily="18" charset="2"/>
              <a:buNone/>
              <a:defRPr/>
            </a:pPr>
            <a:endParaRPr lang="en-US" sz="2400" dirty="0">
              <a:solidFill>
                <a:srgbClr val="003366"/>
              </a:solidFill>
              <a:latin typeface="Arial" charset="0"/>
              <a:cs typeface="Arial" charset="0"/>
            </a:endParaRPr>
          </a:p>
        </p:txBody>
      </p:sp>
      <p:sp>
        <p:nvSpPr>
          <p:cNvPr id="24578" name="Rectangle 2"/>
          <p:cNvSpPr>
            <a:spLocks noChangeArrowheads="1"/>
          </p:cNvSpPr>
          <p:nvPr/>
        </p:nvSpPr>
        <p:spPr bwMode="auto">
          <a:xfrm>
            <a:off x="228600" y="304800"/>
            <a:ext cx="8686800" cy="523875"/>
          </a:xfrm>
          <a:prstGeom prst="rect">
            <a:avLst/>
          </a:prstGeom>
          <a:noFill/>
          <a:ln w="9525">
            <a:noFill/>
            <a:miter lim="800000"/>
            <a:headEnd/>
            <a:tailEnd/>
          </a:ln>
        </p:spPr>
        <p:txBody>
          <a:bodyPr>
            <a:spAutoFit/>
          </a:bodyPr>
          <a:lstStyle/>
          <a:p>
            <a:pPr algn="ctr"/>
            <a:r>
              <a:rPr lang="en-US" sz="2800" b="1">
                <a:solidFill>
                  <a:srgbClr val="8E0000"/>
                </a:solidFill>
              </a:rPr>
              <a:t>2</a:t>
            </a:r>
            <a:r>
              <a:rPr lang="vi-VN" sz="2800" b="1">
                <a:solidFill>
                  <a:srgbClr val="8E0000"/>
                </a:solidFill>
              </a:rPr>
              <a:t>. </a:t>
            </a:r>
            <a:r>
              <a:rPr lang="es-ES" sz="2800" b="1">
                <a:solidFill>
                  <a:srgbClr val="8E0000"/>
                </a:solidFill>
              </a:rPr>
              <a:t>Đ</a:t>
            </a:r>
            <a:r>
              <a:rPr lang="en-US" sz="2800" b="1">
                <a:solidFill>
                  <a:srgbClr val="8E0000"/>
                </a:solidFill>
              </a:rPr>
              <a:t>ổ</a:t>
            </a:r>
            <a:r>
              <a:rPr lang="vi-VN" sz="2800" b="1">
                <a:solidFill>
                  <a:srgbClr val="8E0000"/>
                </a:solidFill>
              </a:rPr>
              <a:t>i mới </a:t>
            </a:r>
            <a:r>
              <a:rPr lang="en-US" sz="2800" b="1">
                <a:solidFill>
                  <a:srgbClr val="8E0000"/>
                </a:solidFill>
              </a:rPr>
              <a:t>PPDH, HT</a:t>
            </a:r>
            <a:r>
              <a:rPr lang="vi-VN" sz="2800" b="1">
                <a:solidFill>
                  <a:srgbClr val="8E0000"/>
                </a:solidFill>
              </a:rPr>
              <a:t> </a:t>
            </a:r>
            <a:r>
              <a:rPr lang="en-US" sz="2800" b="1">
                <a:solidFill>
                  <a:srgbClr val="8E0000"/>
                </a:solidFill>
              </a:rPr>
              <a:t>tổ chức dạy học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checkerboard(across)">
                                      <p:cBhvr>
                                        <p:cTn id="7" dur="500"/>
                                        <p:tgtEl>
                                          <p:spTgt spid="204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20483">
                                            <p:txEl>
                                              <p:pRg st="1" end="1"/>
                                            </p:txEl>
                                          </p:spTgt>
                                        </p:tgtEl>
                                        <p:attrNameLst>
                                          <p:attrName>style.visibility</p:attrName>
                                        </p:attrNameLst>
                                      </p:cBhvr>
                                      <p:to>
                                        <p:strVal val="visible"/>
                                      </p:to>
                                    </p:set>
                                    <p:animEffect transition="in" filter="checkerboard(across)">
                                      <p:cBhvr>
                                        <p:cTn id="12" dur="500"/>
                                        <p:tgtEl>
                                          <p:spTgt spid="2048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20483">
                                            <p:txEl>
                                              <p:pRg st="2" end="2"/>
                                            </p:txEl>
                                          </p:spTgt>
                                        </p:tgtEl>
                                        <p:attrNameLst>
                                          <p:attrName>style.visibility</p:attrName>
                                        </p:attrNameLst>
                                      </p:cBhvr>
                                      <p:to>
                                        <p:strVal val="visible"/>
                                      </p:to>
                                    </p:set>
                                    <p:animEffect transition="in" filter="checkerboard(across)">
                                      <p:cBhvr>
                                        <p:cTn id="17" dur="500"/>
                                        <p:tgtEl>
                                          <p:spTgt spid="2048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625" name="Group 2"/>
          <p:cNvGrpSpPr>
            <a:grpSpLocks/>
          </p:cNvGrpSpPr>
          <p:nvPr/>
        </p:nvGrpSpPr>
        <p:grpSpPr bwMode="auto">
          <a:xfrm>
            <a:off x="685800" y="1143000"/>
            <a:ext cx="7391400" cy="5089525"/>
            <a:chOff x="626" y="4147"/>
            <a:chExt cx="11339" cy="7260"/>
          </a:xfrm>
        </p:grpSpPr>
        <p:sp>
          <p:nvSpPr>
            <p:cNvPr id="26629" name="Text Box 3"/>
            <p:cNvSpPr txBox="1">
              <a:spLocks noChangeArrowheads="1"/>
            </p:cNvSpPr>
            <p:nvPr/>
          </p:nvSpPr>
          <p:spPr bwMode="auto">
            <a:xfrm>
              <a:off x="626" y="4147"/>
              <a:ext cx="11105" cy="1127"/>
            </a:xfrm>
            <a:prstGeom prst="rect">
              <a:avLst/>
            </a:prstGeom>
            <a:solidFill>
              <a:srgbClr val="66FFFF"/>
            </a:solidFill>
            <a:ln w="9525">
              <a:solidFill>
                <a:srgbClr val="FF0066"/>
              </a:solidFill>
              <a:miter lim="800000"/>
              <a:headEnd/>
              <a:tailEnd/>
            </a:ln>
          </p:spPr>
          <p:txBody>
            <a:bodyPr/>
            <a:lstStyle/>
            <a:p>
              <a:pPr algn="ctr">
                <a:spcAft>
                  <a:spcPts val="450"/>
                </a:spcAft>
              </a:pPr>
              <a:r>
                <a:rPr lang="en-AU" altLang="en-US" sz="2400" b="1" i="1">
                  <a:solidFill>
                    <a:srgbClr val="0000FF"/>
                  </a:solidFill>
                </a:rPr>
                <a:t>Hoạt động 1</a:t>
              </a:r>
              <a:r>
                <a:rPr lang="en-AU" altLang="en-US" sz="2400" i="1">
                  <a:solidFill>
                    <a:srgbClr val="0000FF"/>
                  </a:solidFill>
                </a:rPr>
                <a:t>. </a:t>
              </a:r>
              <a:r>
                <a:rPr lang="en-AU" altLang="en-US" sz="2400" b="1">
                  <a:solidFill>
                    <a:srgbClr val="0000FF"/>
                  </a:solidFill>
                </a:rPr>
                <a:t>Xuất phát/Khởi động/Dẫn nhập</a:t>
              </a:r>
              <a:endParaRPr lang="en-US" altLang="en-US" sz="2400" b="1">
                <a:solidFill>
                  <a:srgbClr val="0000FF"/>
                </a:solidFill>
              </a:endParaRPr>
            </a:p>
          </p:txBody>
        </p:sp>
        <p:sp>
          <p:nvSpPr>
            <p:cNvPr id="26630" name="Text Box 5"/>
            <p:cNvSpPr txBox="1">
              <a:spLocks noChangeArrowheads="1"/>
            </p:cNvSpPr>
            <p:nvPr/>
          </p:nvSpPr>
          <p:spPr bwMode="auto">
            <a:xfrm>
              <a:off x="626" y="7320"/>
              <a:ext cx="11339" cy="1057"/>
            </a:xfrm>
            <a:prstGeom prst="rect">
              <a:avLst/>
            </a:prstGeom>
            <a:solidFill>
              <a:srgbClr val="FFCCFF"/>
            </a:solidFill>
            <a:ln w="9525">
              <a:solidFill>
                <a:srgbClr val="FFFF00"/>
              </a:solidFill>
              <a:miter lim="800000"/>
              <a:headEnd/>
              <a:tailEnd/>
            </a:ln>
          </p:spPr>
          <p:txBody>
            <a:bodyPr/>
            <a:lstStyle/>
            <a:p>
              <a:pPr algn="ctr">
                <a:spcAft>
                  <a:spcPts val="450"/>
                </a:spcAft>
              </a:pPr>
              <a:r>
                <a:rPr lang="en-AU" altLang="en-US" sz="2400" b="1" i="1">
                  <a:solidFill>
                    <a:srgbClr val="0000FF"/>
                  </a:solidFill>
                </a:rPr>
                <a:t>Hoạt động 3. </a:t>
              </a:r>
              <a:r>
                <a:rPr lang="en-AU" altLang="en-US" sz="2400" b="1">
                  <a:solidFill>
                    <a:srgbClr val="0000FF"/>
                  </a:solidFill>
                </a:rPr>
                <a:t>Hệ thống hóa kiến thức/Luyện tập/Thực hành/TNo</a:t>
              </a:r>
              <a:endParaRPr lang="en-US" altLang="en-US" sz="2400">
                <a:solidFill>
                  <a:srgbClr val="0000FF"/>
                </a:solidFill>
              </a:endParaRPr>
            </a:p>
          </p:txBody>
        </p:sp>
        <p:sp>
          <p:nvSpPr>
            <p:cNvPr id="26631" name="Text Box 18"/>
            <p:cNvSpPr txBox="1">
              <a:spLocks noChangeArrowheads="1"/>
            </p:cNvSpPr>
            <p:nvPr/>
          </p:nvSpPr>
          <p:spPr bwMode="auto">
            <a:xfrm>
              <a:off x="626" y="10563"/>
              <a:ext cx="11339" cy="844"/>
            </a:xfrm>
            <a:prstGeom prst="rect">
              <a:avLst/>
            </a:prstGeom>
            <a:solidFill>
              <a:srgbClr val="CCFF33"/>
            </a:solidFill>
            <a:ln w="9525">
              <a:solidFill>
                <a:srgbClr val="6600FF"/>
              </a:solidFill>
              <a:miter lim="800000"/>
              <a:headEnd/>
              <a:tailEnd/>
            </a:ln>
          </p:spPr>
          <p:txBody>
            <a:bodyPr/>
            <a:lstStyle/>
            <a:p>
              <a:pPr algn="ctr">
                <a:spcAft>
                  <a:spcPts val="450"/>
                </a:spcAft>
              </a:pPr>
              <a:r>
                <a:rPr lang="en-US" altLang="en-US" sz="2400" b="1" i="1">
                  <a:solidFill>
                    <a:srgbClr val="F60427"/>
                  </a:solidFill>
                </a:rPr>
                <a:t>Hoạt động 5. </a:t>
              </a:r>
              <a:r>
                <a:rPr lang="en-US" altLang="en-US" sz="2400" b="1">
                  <a:solidFill>
                    <a:srgbClr val="F60427"/>
                  </a:solidFill>
                </a:rPr>
                <a:t>Tìm tòi, mở rộng</a:t>
              </a:r>
              <a:endParaRPr lang="en-US" altLang="en-US" sz="2400">
                <a:solidFill>
                  <a:srgbClr val="F60427"/>
                </a:solidFill>
              </a:endParaRPr>
            </a:p>
          </p:txBody>
        </p:sp>
        <p:sp>
          <p:nvSpPr>
            <p:cNvPr id="82953" name="Line 35"/>
            <p:cNvSpPr>
              <a:spLocks noChangeShapeType="1"/>
            </p:cNvSpPr>
            <p:nvPr/>
          </p:nvSpPr>
          <p:spPr bwMode="auto">
            <a:xfrm>
              <a:off x="6588" y="8422"/>
              <a:ext cx="0" cy="433"/>
            </a:xfrm>
            <a:prstGeom prst="line">
              <a:avLst/>
            </a:prstGeom>
            <a:noFill/>
            <a:ln w="28575">
              <a:solidFill>
                <a:srgbClr val="000066"/>
              </a:solidFill>
              <a:round/>
              <a:headEnd/>
              <a:tailEnd type="triangle" w="med" len="med"/>
            </a:ln>
            <a:extLst>
              <a:ext uri="{909E8E84-426E-40DD-AFC4-6F175D3DCCD1}"/>
            </a:extLst>
          </p:spPr>
          <p:txBody>
            <a:bodyPr/>
            <a:lstStyle/>
            <a:p>
              <a:pPr fontAlgn="auto">
                <a:spcBef>
                  <a:spcPts val="0"/>
                </a:spcBef>
                <a:spcAft>
                  <a:spcPts val="0"/>
                </a:spcAft>
                <a:defRPr/>
              </a:pPr>
              <a:endParaRPr lang="en-US" sz="1350">
                <a:latin typeface="+mn-lt"/>
                <a:cs typeface="+mn-cs"/>
              </a:endParaRPr>
            </a:p>
          </p:txBody>
        </p:sp>
        <p:sp>
          <p:nvSpPr>
            <p:cNvPr id="82954" name="Line 36"/>
            <p:cNvSpPr>
              <a:spLocks noChangeShapeType="1"/>
            </p:cNvSpPr>
            <p:nvPr/>
          </p:nvSpPr>
          <p:spPr bwMode="auto">
            <a:xfrm>
              <a:off x="6588" y="6912"/>
              <a:ext cx="0" cy="433"/>
            </a:xfrm>
            <a:prstGeom prst="line">
              <a:avLst/>
            </a:prstGeom>
            <a:noFill/>
            <a:ln w="28575">
              <a:solidFill>
                <a:srgbClr val="000066"/>
              </a:solidFill>
              <a:round/>
              <a:headEnd/>
              <a:tailEnd type="triangle" w="med" len="med"/>
            </a:ln>
            <a:extLst>
              <a:ext uri="{909E8E84-426E-40DD-AFC4-6F175D3DCCD1}"/>
            </a:extLst>
          </p:spPr>
          <p:txBody>
            <a:bodyPr/>
            <a:lstStyle/>
            <a:p>
              <a:pPr fontAlgn="auto">
                <a:spcBef>
                  <a:spcPts val="0"/>
                </a:spcBef>
                <a:spcAft>
                  <a:spcPts val="0"/>
                </a:spcAft>
                <a:defRPr/>
              </a:pPr>
              <a:endParaRPr lang="en-US" sz="1350">
                <a:latin typeface="+mn-lt"/>
                <a:cs typeface="+mn-cs"/>
              </a:endParaRPr>
            </a:p>
          </p:txBody>
        </p:sp>
        <p:sp>
          <p:nvSpPr>
            <p:cNvPr id="82955" name="Line 37"/>
            <p:cNvSpPr>
              <a:spLocks noChangeShapeType="1"/>
            </p:cNvSpPr>
            <p:nvPr/>
          </p:nvSpPr>
          <p:spPr bwMode="auto">
            <a:xfrm>
              <a:off x="6588" y="10132"/>
              <a:ext cx="0" cy="430"/>
            </a:xfrm>
            <a:prstGeom prst="line">
              <a:avLst/>
            </a:prstGeom>
            <a:noFill/>
            <a:ln w="28575">
              <a:solidFill>
                <a:srgbClr val="000066"/>
              </a:solidFill>
              <a:round/>
              <a:headEnd/>
              <a:tailEnd type="triangle" w="med" len="med"/>
            </a:ln>
            <a:extLst>
              <a:ext uri="{909E8E84-426E-40DD-AFC4-6F175D3DCCD1}"/>
            </a:extLst>
          </p:spPr>
          <p:txBody>
            <a:bodyPr/>
            <a:lstStyle/>
            <a:p>
              <a:pPr fontAlgn="auto">
                <a:spcBef>
                  <a:spcPts val="0"/>
                </a:spcBef>
                <a:spcAft>
                  <a:spcPts val="0"/>
                </a:spcAft>
                <a:defRPr/>
              </a:pPr>
              <a:endParaRPr lang="en-US" sz="1350">
                <a:latin typeface="+mn-lt"/>
                <a:cs typeface="+mn-cs"/>
              </a:endParaRPr>
            </a:p>
          </p:txBody>
        </p:sp>
        <p:sp>
          <p:nvSpPr>
            <p:cNvPr id="82956" name="Line 42"/>
            <p:cNvSpPr>
              <a:spLocks noChangeShapeType="1"/>
            </p:cNvSpPr>
            <p:nvPr/>
          </p:nvSpPr>
          <p:spPr bwMode="auto">
            <a:xfrm>
              <a:off x="6588" y="5275"/>
              <a:ext cx="0" cy="430"/>
            </a:xfrm>
            <a:prstGeom prst="line">
              <a:avLst/>
            </a:prstGeom>
            <a:noFill/>
            <a:ln w="28575">
              <a:solidFill>
                <a:srgbClr val="000066"/>
              </a:solidFill>
              <a:round/>
              <a:headEnd/>
              <a:tailEnd type="triangle" w="med" len="med"/>
            </a:ln>
            <a:extLst>
              <a:ext uri="{909E8E84-426E-40DD-AFC4-6F175D3DCCD1}"/>
            </a:extLst>
          </p:spPr>
          <p:txBody>
            <a:bodyPr/>
            <a:lstStyle/>
            <a:p>
              <a:pPr fontAlgn="auto">
                <a:spcBef>
                  <a:spcPts val="0"/>
                </a:spcBef>
                <a:spcAft>
                  <a:spcPts val="0"/>
                </a:spcAft>
                <a:defRPr/>
              </a:pPr>
              <a:endParaRPr lang="en-US" sz="1350">
                <a:latin typeface="+mn-lt"/>
                <a:cs typeface="+mn-cs"/>
              </a:endParaRPr>
            </a:p>
          </p:txBody>
        </p:sp>
      </p:grpSp>
      <p:sp>
        <p:nvSpPr>
          <p:cNvPr id="26626" name="Rectangle 45"/>
          <p:cNvSpPr>
            <a:spLocks noGrp="1" noChangeArrowheads="1"/>
          </p:cNvSpPr>
          <p:nvPr>
            <p:ph type="title"/>
          </p:nvPr>
        </p:nvSpPr>
        <p:spPr>
          <a:xfrm>
            <a:off x="1485900" y="298450"/>
            <a:ext cx="6172200" cy="433388"/>
          </a:xfrm>
        </p:spPr>
        <p:txBody>
          <a:bodyPr/>
          <a:lstStyle/>
          <a:p>
            <a:pPr algn="ctr"/>
            <a:r>
              <a:rPr lang="en-AU" altLang="en-US" sz="3600" b="1" smtClean="0">
                <a:solidFill>
                  <a:srgbClr val="FF0000"/>
                </a:solidFill>
              </a:rPr>
              <a:t>TIẾN TRÌNH DẠY HỌC</a:t>
            </a:r>
            <a:endParaRPr lang="en-US" altLang="en-US" sz="3600" smtClean="0">
              <a:solidFill>
                <a:srgbClr val="FF0000"/>
              </a:solidFill>
            </a:endParaRPr>
          </a:p>
        </p:txBody>
      </p:sp>
      <p:sp>
        <p:nvSpPr>
          <p:cNvPr id="26627" name="Text Box 3"/>
          <p:cNvSpPr txBox="1">
            <a:spLocks noChangeArrowheads="1"/>
          </p:cNvSpPr>
          <p:nvPr/>
        </p:nvSpPr>
        <p:spPr bwMode="auto">
          <a:xfrm>
            <a:off x="685800" y="2244725"/>
            <a:ext cx="7391400" cy="804863"/>
          </a:xfrm>
          <a:prstGeom prst="rect">
            <a:avLst/>
          </a:prstGeom>
          <a:solidFill>
            <a:srgbClr val="FFFF99"/>
          </a:solidFill>
          <a:ln w="9525">
            <a:solidFill>
              <a:srgbClr val="FF0066"/>
            </a:solidFill>
            <a:miter lim="800000"/>
            <a:headEnd/>
            <a:tailEnd/>
          </a:ln>
        </p:spPr>
        <p:txBody>
          <a:bodyPr/>
          <a:lstStyle/>
          <a:p>
            <a:pPr algn="ctr">
              <a:spcAft>
                <a:spcPts val="450"/>
              </a:spcAft>
            </a:pPr>
            <a:r>
              <a:rPr lang="en-AU" altLang="en-US" sz="2400" b="1" i="1"/>
              <a:t>Hoạt động 2. </a:t>
            </a:r>
            <a:r>
              <a:rPr lang="en-AU" altLang="en-US" sz="2400" b="1"/>
              <a:t>Nghiên cứu, hình thành kiến thức</a:t>
            </a:r>
            <a:endParaRPr lang="en-US" altLang="en-US" sz="2400" b="1">
              <a:solidFill>
                <a:srgbClr val="FFFF00"/>
              </a:solidFill>
            </a:endParaRPr>
          </a:p>
        </p:txBody>
      </p:sp>
      <p:sp>
        <p:nvSpPr>
          <p:cNvPr id="26628" name="Text Box 5"/>
          <p:cNvSpPr txBox="1">
            <a:spLocks noChangeArrowheads="1"/>
          </p:cNvSpPr>
          <p:nvPr/>
        </p:nvSpPr>
        <p:spPr bwMode="auto">
          <a:xfrm>
            <a:off x="685800" y="4443413"/>
            <a:ext cx="7391400" cy="893762"/>
          </a:xfrm>
          <a:prstGeom prst="rect">
            <a:avLst/>
          </a:prstGeom>
          <a:solidFill>
            <a:srgbClr val="99FF99"/>
          </a:solidFill>
          <a:ln w="9525">
            <a:solidFill>
              <a:srgbClr val="FFFF00"/>
            </a:solidFill>
            <a:miter lim="800000"/>
            <a:headEnd/>
            <a:tailEnd/>
          </a:ln>
        </p:spPr>
        <p:txBody>
          <a:bodyPr/>
          <a:lstStyle/>
          <a:p>
            <a:pPr algn="ctr">
              <a:spcAft>
                <a:spcPts val="450"/>
              </a:spcAft>
            </a:pPr>
            <a:r>
              <a:rPr lang="en-US" altLang="en-US" sz="2400" b="1" i="1"/>
              <a:t>Hoạt động 4. </a:t>
            </a:r>
            <a:r>
              <a:rPr lang="en-US" altLang="en-US" sz="2400" b="1"/>
              <a:t>Vận dụng kiến thức vào thực tiễn</a:t>
            </a:r>
            <a:endParaRPr lang="en-US" altLang="en-US" sz="2400">
              <a:solidFill>
                <a:srgbClr val="F1F703"/>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extLst>
          </p:cNvPr>
          <p:cNvSpPr>
            <a:spLocks noGrp="1"/>
          </p:cNvSpPr>
          <p:nvPr>
            <p:ph type="title"/>
          </p:nvPr>
        </p:nvSpPr>
        <p:spPr>
          <a:xfrm>
            <a:off x="457200" y="114300"/>
            <a:ext cx="8229600" cy="800100"/>
          </a:xfrm>
        </p:spPr>
        <p:txBody>
          <a:bodyPr>
            <a:normAutofit fontScale="90000"/>
          </a:bodyPr>
          <a:lstStyle/>
          <a:p>
            <a:pPr fontAlgn="auto">
              <a:spcAft>
                <a:spcPts val="0"/>
              </a:spcAft>
              <a:defRPr/>
            </a:pPr>
            <a:r>
              <a:rPr lang="en-US" dirty="0" err="1">
                <a:solidFill>
                  <a:srgbClr val="FF0000"/>
                </a:solidFill>
              </a:rPr>
              <a:t>Thiết</a:t>
            </a:r>
            <a:r>
              <a:rPr lang="en-US" dirty="0">
                <a:solidFill>
                  <a:srgbClr val="FF0000"/>
                </a:solidFill>
              </a:rPr>
              <a:t> </a:t>
            </a:r>
            <a:r>
              <a:rPr lang="en-US" dirty="0" err="1">
                <a:solidFill>
                  <a:srgbClr val="FF0000"/>
                </a:solidFill>
              </a:rPr>
              <a:t>kế</a:t>
            </a:r>
            <a:r>
              <a:rPr lang="en-US" dirty="0">
                <a:solidFill>
                  <a:srgbClr val="FF0000"/>
                </a:solidFill>
              </a:rPr>
              <a:t> </a:t>
            </a:r>
            <a:r>
              <a:rPr lang="en-US" dirty="0" err="1">
                <a:solidFill>
                  <a:srgbClr val="FF0000"/>
                </a:solidFill>
              </a:rPr>
              <a:t>các</a:t>
            </a:r>
            <a:r>
              <a:rPr lang="en-US" dirty="0">
                <a:solidFill>
                  <a:srgbClr val="FF0000"/>
                </a:solidFill>
              </a:rPr>
              <a:t> </a:t>
            </a:r>
            <a:r>
              <a:rPr lang="en-US" dirty="0" err="1">
                <a:solidFill>
                  <a:srgbClr val="FF0000"/>
                </a:solidFill>
              </a:rPr>
              <a:t>hoạt</a:t>
            </a:r>
            <a:r>
              <a:rPr lang="en-US" dirty="0">
                <a:solidFill>
                  <a:srgbClr val="FF0000"/>
                </a:solidFill>
              </a:rPr>
              <a:t> </a:t>
            </a:r>
            <a:r>
              <a:rPr lang="en-US" dirty="0" err="1">
                <a:solidFill>
                  <a:srgbClr val="FF0000"/>
                </a:solidFill>
              </a:rPr>
              <a:t>động</a:t>
            </a:r>
            <a:r>
              <a:rPr lang="en-US" dirty="0">
                <a:solidFill>
                  <a:srgbClr val="FF0000"/>
                </a:solidFill>
              </a:rPr>
              <a:t> </a:t>
            </a:r>
            <a:r>
              <a:rPr lang="en-US" dirty="0" err="1">
                <a:solidFill>
                  <a:srgbClr val="FF0000"/>
                </a:solidFill>
              </a:rPr>
              <a:t>học</a:t>
            </a:r>
            <a:endParaRPr lang="en-US" dirty="0">
              <a:solidFill>
                <a:srgbClr val="FF0000"/>
              </a:solidFill>
            </a:endParaRPr>
          </a:p>
        </p:txBody>
      </p:sp>
      <p:sp>
        <p:nvSpPr>
          <p:cNvPr id="3" name="Content Placeholder 2"/>
          <p:cNvSpPr>
            <a:spLocks noGrp="1"/>
          </p:cNvSpPr>
          <p:nvPr>
            <p:ph idx="1"/>
          </p:nvPr>
        </p:nvSpPr>
        <p:spPr>
          <a:xfrm>
            <a:off x="0" y="1257300"/>
            <a:ext cx="9144000" cy="5486400"/>
          </a:xfrm>
        </p:spPr>
        <p:txBody>
          <a:bodyPr/>
          <a:lstStyle/>
          <a:p>
            <a:r>
              <a:rPr lang="en-US" sz="2800" smtClean="0">
                <a:solidFill>
                  <a:srgbClr val="0000FF"/>
                </a:solidFill>
                <a:latin typeface="Times New Roman" pitchFamily="18" charset="0"/>
                <a:cs typeface="Times New Roman" pitchFamily="18" charset="0"/>
              </a:rPr>
              <a:t>Mục đích:</a:t>
            </a:r>
            <a:endParaRPr lang="en-US" sz="2800" smtClean="0">
              <a:latin typeface="Times New Roman" pitchFamily="18" charset="0"/>
              <a:cs typeface="Times New Roman" pitchFamily="18" charset="0"/>
            </a:endParaRPr>
          </a:p>
          <a:p>
            <a:r>
              <a:rPr lang="en-US" sz="2800" smtClean="0">
                <a:solidFill>
                  <a:srgbClr val="0000FF"/>
                </a:solidFill>
                <a:latin typeface="Times New Roman" pitchFamily="18" charset="0"/>
                <a:cs typeface="Times New Roman" pitchFamily="18" charset="0"/>
              </a:rPr>
              <a:t>Nội dung</a:t>
            </a:r>
          </a:p>
          <a:p>
            <a:r>
              <a:rPr lang="en-US" sz="2800" smtClean="0">
                <a:solidFill>
                  <a:srgbClr val="0000FF"/>
                </a:solidFill>
                <a:latin typeface="Times New Roman" pitchFamily="18" charset="0"/>
                <a:cs typeface="Times New Roman" pitchFamily="18" charset="0"/>
              </a:rPr>
              <a:t>Dự kiến sản phẩm hoạt động của học sinh </a:t>
            </a:r>
          </a:p>
          <a:p>
            <a:r>
              <a:rPr lang="en-US" sz="2800" smtClean="0">
                <a:solidFill>
                  <a:srgbClr val="0000FF"/>
                </a:solidFill>
                <a:latin typeface="Times New Roman" pitchFamily="18" charset="0"/>
                <a:cs typeface="Times New Roman" pitchFamily="18" charset="0"/>
              </a:rPr>
              <a:t>Kỹ thuật tổ chức hoạt động: </a:t>
            </a:r>
          </a:p>
          <a:p>
            <a:pPr>
              <a:buFontTx/>
              <a:buChar char="-"/>
            </a:pPr>
            <a:r>
              <a:rPr lang="en-US" sz="2800" smtClean="0">
                <a:latin typeface="Times New Roman" pitchFamily="18" charset="0"/>
                <a:cs typeface="Times New Roman" pitchFamily="18" charset="0"/>
              </a:rPr>
              <a:t>Giáo viên giao nhiệm vụ (nội dung, phương tiện, cách thực hiện, yêu cầu sản phẩm phải hoàn thành)</a:t>
            </a:r>
          </a:p>
          <a:p>
            <a:pPr>
              <a:buFontTx/>
              <a:buChar char="-"/>
            </a:pPr>
            <a:r>
              <a:rPr lang="en-US" sz="2800" smtClean="0">
                <a:latin typeface="Times New Roman" pitchFamily="18" charset="0"/>
                <a:cs typeface="Times New Roman" pitchFamily="18" charset="0"/>
              </a:rPr>
              <a:t>HS thực hiện nhiệm vụ (qua thực tế, tài liệu, video; cá nhân hoặc nhóm); </a:t>
            </a:r>
          </a:p>
          <a:p>
            <a:pPr>
              <a:buFontTx/>
              <a:buChar char="-"/>
            </a:pPr>
            <a:r>
              <a:rPr lang="en-US" sz="2800" smtClean="0">
                <a:latin typeface="Times New Roman" pitchFamily="18" charset="0"/>
                <a:cs typeface="Times New Roman" pitchFamily="18" charset="0"/>
              </a:rPr>
              <a:t>Báo cáo, thảo luận (thời gian, địa điểm, cách thức)</a:t>
            </a:r>
          </a:p>
          <a:p>
            <a:pPr>
              <a:buFontTx/>
              <a:buChar char="-"/>
            </a:pPr>
            <a:r>
              <a:rPr lang="en-US" sz="2800" smtClean="0">
                <a:latin typeface="Times New Roman" pitchFamily="18" charset="0"/>
                <a:cs typeface="Times New Roman" pitchFamily="18" charset="0"/>
              </a:rPr>
              <a:t>Giáo viên nhận xét, đánh giá, “chốt” kiến thức mới.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a:xfrm>
            <a:off x="433388" y="76200"/>
            <a:ext cx="8229600" cy="914400"/>
          </a:xfrm>
        </p:spPr>
        <p:txBody>
          <a:bodyPr/>
          <a:lstStyle/>
          <a:p>
            <a:r>
              <a:rPr lang="en-US" smtClean="0">
                <a:solidFill>
                  <a:srgbClr val="FF0000"/>
                </a:solidFill>
              </a:rPr>
              <a:t>TIẾN TRÌNH BÀI HỌC</a:t>
            </a:r>
          </a:p>
        </p:txBody>
      </p:sp>
      <p:graphicFrame>
        <p:nvGraphicFramePr>
          <p:cNvPr id="4" name="Content Placeholder 3">
            <a:extLst>
              <a:ext uri="{FF2B5EF4-FFF2-40B4-BE49-F238E27FC236}"/>
            </a:extLst>
          </p:cNvPr>
          <p:cNvGraphicFramePr>
            <a:graphicFrameLocks noGrp="1"/>
          </p:cNvGraphicFramePr>
          <p:nvPr>
            <p:ph idx="1"/>
          </p:nvPr>
        </p:nvGraphicFramePr>
        <p:xfrm>
          <a:off x="1189038" y="1543050"/>
          <a:ext cx="7502525" cy="4430713"/>
        </p:xfrm>
        <a:graphic>
          <a:graphicData uri="http://schemas.openxmlformats.org/drawingml/2006/table">
            <a:tbl>
              <a:tblPr firstRow="1" bandRow="1">
                <a:tableStyleId>{5C22544A-7EE6-4342-B048-85BDC9FD1C3A}</a:tableStyleId>
              </a:tblPr>
              <a:tblGrid>
                <a:gridCol w="1744318">
                  <a:extLst>
                    <a:ext uri="{9D8B030D-6E8A-4147-A177-3AD203B41FA5}"/>
                  </a:extLst>
                </a:gridCol>
                <a:gridCol w="1338772">
                  <a:extLst>
                    <a:ext uri="{9D8B030D-6E8A-4147-A177-3AD203B41FA5}"/>
                  </a:extLst>
                </a:gridCol>
                <a:gridCol w="2161761">
                  <a:extLst>
                    <a:ext uri="{9D8B030D-6E8A-4147-A177-3AD203B41FA5}"/>
                  </a:extLst>
                </a:gridCol>
                <a:gridCol w="2258127">
                  <a:extLst>
                    <a:ext uri="{9D8B030D-6E8A-4147-A177-3AD203B41FA5}"/>
                  </a:extLst>
                </a:gridCol>
              </a:tblGrid>
              <a:tr h="480060">
                <a:tc>
                  <a:txBody>
                    <a:bodyPr/>
                    <a:lstStyle/>
                    <a:p>
                      <a:pPr algn="ctr"/>
                      <a:r>
                        <a:rPr lang="en-US" sz="1400" dirty="0" err="1">
                          <a:solidFill>
                            <a:srgbClr val="FF0000"/>
                          </a:solidFill>
                          <a:latin typeface="Arial" panose="020B0604020202020204" pitchFamily="34" charset="0"/>
                          <a:cs typeface="Arial" panose="020B0604020202020204" pitchFamily="34" charset="0"/>
                        </a:rPr>
                        <a:t>Phương</a:t>
                      </a:r>
                      <a:r>
                        <a:rPr lang="en-US" sz="1400" dirty="0">
                          <a:solidFill>
                            <a:srgbClr val="FF0000"/>
                          </a:solidFill>
                          <a:latin typeface="Arial" panose="020B0604020202020204" pitchFamily="34" charset="0"/>
                          <a:cs typeface="Arial" panose="020B0604020202020204" pitchFamily="34" charset="0"/>
                        </a:rPr>
                        <a:t> </a:t>
                      </a:r>
                      <a:r>
                        <a:rPr lang="en-US" sz="1400" dirty="0" err="1">
                          <a:solidFill>
                            <a:srgbClr val="FF0000"/>
                          </a:solidFill>
                          <a:latin typeface="Arial" panose="020B0604020202020204" pitchFamily="34" charset="0"/>
                          <a:cs typeface="Arial" panose="020B0604020202020204" pitchFamily="34" charset="0"/>
                        </a:rPr>
                        <a:t>pháp</a:t>
                      </a:r>
                      <a:r>
                        <a:rPr lang="en-US" sz="1400" dirty="0">
                          <a:solidFill>
                            <a:srgbClr val="FF0000"/>
                          </a:solidFill>
                          <a:latin typeface="Arial" panose="020B0604020202020204" pitchFamily="34" charset="0"/>
                          <a:cs typeface="Arial" panose="020B0604020202020204" pitchFamily="34" charset="0"/>
                        </a:rPr>
                        <a:t> </a:t>
                      </a:r>
                      <a:r>
                        <a:rPr lang="en-US" sz="1400" dirty="0" err="1">
                          <a:solidFill>
                            <a:srgbClr val="FF0000"/>
                          </a:solidFill>
                          <a:latin typeface="Arial" panose="020B0604020202020204" pitchFamily="34" charset="0"/>
                          <a:cs typeface="Arial" panose="020B0604020202020204" pitchFamily="34" charset="0"/>
                        </a:rPr>
                        <a:t>dạy</a:t>
                      </a:r>
                      <a:r>
                        <a:rPr lang="en-US" sz="1400" dirty="0">
                          <a:solidFill>
                            <a:srgbClr val="FF0000"/>
                          </a:solidFill>
                          <a:latin typeface="Arial" panose="020B0604020202020204" pitchFamily="34" charset="0"/>
                          <a:cs typeface="Arial" panose="020B0604020202020204" pitchFamily="34" charset="0"/>
                        </a:rPr>
                        <a:t> </a:t>
                      </a:r>
                      <a:r>
                        <a:rPr lang="en-US" sz="1400" dirty="0" err="1">
                          <a:solidFill>
                            <a:srgbClr val="FF0000"/>
                          </a:solidFill>
                          <a:latin typeface="Arial" panose="020B0604020202020204" pitchFamily="34" charset="0"/>
                          <a:cs typeface="Arial" panose="020B0604020202020204" pitchFamily="34" charset="0"/>
                        </a:rPr>
                        <a:t>học</a:t>
                      </a:r>
                      <a:r>
                        <a:rPr lang="en-US" sz="1400" dirty="0">
                          <a:solidFill>
                            <a:srgbClr val="FF0000"/>
                          </a:solidFill>
                          <a:latin typeface="Arial" panose="020B0604020202020204" pitchFamily="34" charset="0"/>
                          <a:cs typeface="Arial" panose="020B0604020202020204" pitchFamily="34" charset="0"/>
                        </a:rPr>
                        <a:t> </a:t>
                      </a:r>
                      <a:r>
                        <a:rPr lang="en-US" sz="1400" dirty="0" err="1">
                          <a:solidFill>
                            <a:srgbClr val="FF0000"/>
                          </a:solidFill>
                          <a:latin typeface="Arial" panose="020B0604020202020204" pitchFamily="34" charset="0"/>
                          <a:cs typeface="Arial" panose="020B0604020202020204" pitchFamily="34" charset="0"/>
                        </a:rPr>
                        <a:t>tích</a:t>
                      </a:r>
                      <a:r>
                        <a:rPr lang="en-US" sz="1400" dirty="0">
                          <a:solidFill>
                            <a:srgbClr val="FF0000"/>
                          </a:solidFill>
                          <a:latin typeface="Arial" panose="020B0604020202020204" pitchFamily="34" charset="0"/>
                          <a:cs typeface="Arial" panose="020B0604020202020204" pitchFamily="34" charset="0"/>
                        </a:rPr>
                        <a:t> </a:t>
                      </a:r>
                      <a:r>
                        <a:rPr lang="en-US" sz="1400" dirty="0" err="1">
                          <a:solidFill>
                            <a:srgbClr val="FF0000"/>
                          </a:solidFill>
                          <a:latin typeface="Arial" panose="020B0604020202020204" pitchFamily="34" charset="0"/>
                          <a:cs typeface="Arial" panose="020B0604020202020204" pitchFamily="34" charset="0"/>
                        </a:rPr>
                        <a:t>cực</a:t>
                      </a:r>
                      <a:endParaRPr lang="en-US" sz="1400" dirty="0">
                        <a:solidFill>
                          <a:srgbClr val="FF0000"/>
                        </a:solidFill>
                        <a:latin typeface="Arial" panose="020B0604020202020204" pitchFamily="34" charset="0"/>
                        <a:cs typeface="Arial" panose="020B0604020202020204" pitchFamily="34"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err="1">
                          <a:solidFill>
                            <a:srgbClr val="FF0000"/>
                          </a:solidFill>
                          <a:latin typeface="Arial" panose="020B0604020202020204" pitchFamily="34" charset="0"/>
                          <a:cs typeface="Arial" panose="020B0604020202020204" pitchFamily="34" charset="0"/>
                        </a:rPr>
                        <a:t>Mô</a:t>
                      </a:r>
                      <a:r>
                        <a:rPr lang="en-US" sz="1400" dirty="0">
                          <a:solidFill>
                            <a:srgbClr val="FF0000"/>
                          </a:solidFill>
                          <a:latin typeface="Arial" panose="020B0604020202020204" pitchFamily="34" charset="0"/>
                          <a:cs typeface="Arial" panose="020B0604020202020204" pitchFamily="34" charset="0"/>
                        </a:rPr>
                        <a:t> </a:t>
                      </a:r>
                      <a:r>
                        <a:rPr lang="en-US" sz="1400" dirty="0" err="1">
                          <a:solidFill>
                            <a:srgbClr val="FF0000"/>
                          </a:solidFill>
                          <a:latin typeface="Arial" panose="020B0604020202020204" pitchFamily="34" charset="0"/>
                          <a:cs typeface="Arial" panose="020B0604020202020204" pitchFamily="34" charset="0"/>
                        </a:rPr>
                        <a:t>hình</a:t>
                      </a:r>
                      <a:r>
                        <a:rPr lang="en-US" sz="1400" dirty="0">
                          <a:solidFill>
                            <a:srgbClr val="FF0000"/>
                          </a:solidFill>
                          <a:latin typeface="Arial" panose="020B0604020202020204" pitchFamily="34" charset="0"/>
                          <a:cs typeface="Arial" panose="020B0604020202020204" pitchFamily="34" charset="0"/>
                        </a:rPr>
                        <a:t> THM</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n-US" sz="1400" dirty="0" err="1">
                          <a:solidFill>
                            <a:srgbClr val="FF0000"/>
                          </a:solidFill>
                          <a:latin typeface="Arial" panose="020B0604020202020204" pitchFamily="34" charset="0"/>
                          <a:cs typeface="Arial" panose="020B0604020202020204" pitchFamily="34" charset="0"/>
                        </a:rPr>
                        <a:t>Giáo</a:t>
                      </a:r>
                      <a:r>
                        <a:rPr lang="en-US" sz="1400" dirty="0">
                          <a:solidFill>
                            <a:srgbClr val="FF0000"/>
                          </a:solidFill>
                          <a:latin typeface="Arial" panose="020B0604020202020204" pitchFamily="34" charset="0"/>
                          <a:cs typeface="Arial" panose="020B0604020202020204" pitchFamily="34" charset="0"/>
                        </a:rPr>
                        <a:t> </a:t>
                      </a:r>
                      <a:r>
                        <a:rPr lang="en-US" sz="1400" dirty="0" err="1">
                          <a:solidFill>
                            <a:srgbClr val="FF0000"/>
                          </a:solidFill>
                          <a:latin typeface="Arial" panose="020B0604020202020204" pitchFamily="34" charset="0"/>
                          <a:cs typeface="Arial" panose="020B0604020202020204" pitchFamily="34" charset="0"/>
                        </a:rPr>
                        <a:t>dục</a:t>
                      </a:r>
                      <a:r>
                        <a:rPr lang="en-US" sz="1400" dirty="0">
                          <a:solidFill>
                            <a:srgbClr val="FF0000"/>
                          </a:solidFill>
                          <a:latin typeface="Arial" panose="020B0604020202020204" pitchFamily="34" charset="0"/>
                          <a:cs typeface="Arial" panose="020B0604020202020204" pitchFamily="34" charset="0"/>
                        </a:rPr>
                        <a:t> STEM</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n-US"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extLst>
              </a:tr>
              <a:tr h="584942">
                <a:tc>
                  <a:txBody>
                    <a:bodyPr/>
                    <a:lstStyle/>
                    <a:p>
                      <a:pPr algn="ctr"/>
                      <a:r>
                        <a:rPr lang="en-US" sz="1400" dirty="0">
                          <a:solidFill>
                            <a:srgbClr val="0000FF"/>
                          </a:solidFill>
                          <a:latin typeface="Arial" panose="020B0604020202020204" pitchFamily="34" charset="0"/>
                          <a:cs typeface="Arial" panose="020B0604020202020204" pitchFamily="34" charset="0"/>
                        </a:rPr>
                        <a:t>Engage/</a:t>
                      </a:r>
                      <a:r>
                        <a:rPr lang="en-US" sz="1400" dirty="0" err="1">
                          <a:solidFill>
                            <a:srgbClr val="0000FF"/>
                          </a:solidFill>
                          <a:latin typeface="Arial" panose="020B0604020202020204" pitchFamily="34" charset="0"/>
                          <a:cs typeface="Arial" panose="020B0604020202020204" pitchFamily="34" charset="0"/>
                        </a:rPr>
                        <a:t>Gắn</a:t>
                      </a:r>
                      <a:r>
                        <a:rPr lang="en-US" sz="1400" dirty="0">
                          <a:solidFill>
                            <a:srgbClr val="0000FF"/>
                          </a:solidFill>
                          <a:latin typeface="Arial" panose="020B0604020202020204" pitchFamily="34" charset="0"/>
                          <a:cs typeface="Arial" panose="020B0604020202020204" pitchFamily="34" charset="0"/>
                        </a:rPr>
                        <a:t> </a:t>
                      </a:r>
                      <a:r>
                        <a:rPr lang="en-US" sz="1400" dirty="0" err="1">
                          <a:solidFill>
                            <a:srgbClr val="0000FF"/>
                          </a:solidFill>
                          <a:latin typeface="Arial" panose="020B0604020202020204" pitchFamily="34" charset="0"/>
                          <a:cs typeface="Arial" panose="020B0604020202020204" pitchFamily="34" charset="0"/>
                        </a:rPr>
                        <a:t>kết</a:t>
                      </a:r>
                      <a:endParaRPr lang="en-US" sz="1400" dirty="0">
                        <a:solidFill>
                          <a:srgbClr val="0000FF"/>
                        </a:solidFill>
                        <a:latin typeface="Arial" panose="020B0604020202020204" pitchFamily="34" charset="0"/>
                        <a:cs typeface="Arial" panose="020B0604020202020204" pitchFamily="34"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err="1">
                          <a:solidFill>
                            <a:srgbClr val="0000FF"/>
                          </a:solidFill>
                          <a:latin typeface="Arial" panose="020B0604020202020204" pitchFamily="34" charset="0"/>
                          <a:cs typeface="Arial" panose="020B0604020202020204" pitchFamily="34" charset="0"/>
                        </a:rPr>
                        <a:t>Khởi</a:t>
                      </a:r>
                      <a:r>
                        <a:rPr lang="en-US" sz="1400" dirty="0">
                          <a:solidFill>
                            <a:srgbClr val="0000FF"/>
                          </a:solidFill>
                          <a:latin typeface="Arial" panose="020B0604020202020204" pitchFamily="34" charset="0"/>
                          <a:cs typeface="Arial" panose="020B0604020202020204" pitchFamily="34" charset="0"/>
                        </a:rPr>
                        <a:t> </a:t>
                      </a:r>
                      <a:r>
                        <a:rPr lang="en-US" sz="1400" dirty="0" err="1">
                          <a:solidFill>
                            <a:srgbClr val="0000FF"/>
                          </a:solidFill>
                          <a:latin typeface="Arial" panose="020B0604020202020204" pitchFamily="34" charset="0"/>
                          <a:cs typeface="Arial" panose="020B0604020202020204" pitchFamily="34" charset="0"/>
                        </a:rPr>
                        <a:t>động</a:t>
                      </a:r>
                      <a:endParaRPr lang="en-US" sz="1400" dirty="0">
                        <a:solidFill>
                          <a:srgbClr val="0000FF"/>
                        </a:solidFill>
                        <a:latin typeface="Arial" panose="020B0604020202020204" pitchFamily="34" charset="0"/>
                        <a:cs typeface="Arial" panose="020B0604020202020204" pitchFamily="34"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err="1">
                          <a:solidFill>
                            <a:srgbClr val="0000FF"/>
                          </a:solidFill>
                          <a:latin typeface="Arial" panose="020B0604020202020204" pitchFamily="34" charset="0"/>
                          <a:cs typeface="Arial" panose="020B0604020202020204" pitchFamily="34" charset="0"/>
                        </a:rPr>
                        <a:t>Xác</a:t>
                      </a:r>
                      <a:r>
                        <a:rPr lang="en-US" sz="1400" dirty="0">
                          <a:solidFill>
                            <a:srgbClr val="0000FF"/>
                          </a:solidFill>
                          <a:latin typeface="Arial" panose="020B0604020202020204" pitchFamily="34" charset="0"/>
                          <a:cs typeface="Arial" panose="020B0604020202020204" pitchFamily="34" charset="0"/>
                        </a:rPr>
                        <a:t> </a:t>
                      </a:r>
                      <a:r>
                        <a:rPr lang="en-US" sz="1400" dirty="0" err="1">
                          <a:solidFill>
                            <a:srgbClr val="0000FF"/>
                          </a:solidFill>
                          <a:latin typeface="Arial" panose="020B0604020202020204" pitchFamily="34" charset="0"/>
                          <a:cs typeface="Arial" panose="020B0604020202020204" pitchFamily="34" charset="0"/>
                        </a:rPr>
                        <a:t>định</a:t>
                      </a:r>
                      <a:r>
                        <a:rPr lang="en-US" sz="1400" dirty="0">
                          <a:solidFill>
                            <a:srgbClr val="0000FF"/>
                          </a:solidFill>
                          <a:latin typeface="Arial" panose="020B0604020202020204" pitchFamily="34" charset="0"/>
                          <a:cs typeface="Arial" panose="020B0604020202020204" pitchFamily="34" charset="0"/>
                        </a:rPr>
                        <a:t> </a:t>
                      </a:r>
                      <a:r>
                        <a:rPr lang="en-US" sz="1400" dirty="0" err="1">
                          <a:solidFill>
                            <a:srgbClr val="0000FF"/>
                          </a:solidFill>
                          <a:latin typeface="Arial" panose="020B0604020202020204" pitchFamily="34" charset="0"/>
                          <a:cs typeface="Arial" panose="020B0604020202020204" pitchFamily="34" charset="0"/>
                        </a:rPr>
                        <a:t>vấn</a:t>
                      </a:r>
                      <a:r>
                        <a:rPr lang="en-US" sz="1400" dirty="0">
                          <a:solidFill>
                            <a:srgbClr val="0000FF"/>
                          </a:solidFill>
                          <a:latin typeface="Arial" panose="020B0604020202020204" pitchFamily="34" charset="0"/>
                          <a:cs typeface="Arial" panose="020B0604020202020204" pitchFamily="34" charset="0"/>
                        </a:rPr>
                        <a:t> </a:t>
                      </a:r>
                      <a:r>
                        <a:rPr lang="en-US" sz="1400" dirty="0" err="1">
                          <a:solidFill>
                            <a:srgbClr val="0000FF"/>
                          </a:solidFill>
                          <a:latin typeface="Arial" panose="020B0604020202020204" pitchFamily="34" charset="0"/>
                          <a:cs typeface="Arial" panose="020B0604020202020204" pitchFamily="34" charset="0"/>
                        </a:rPr>
                        <a:t>đề</a:t>
                      </a:r>
                      <a:r>
                        <a:rPr lang="en-US" sz="1400" dirty="0">
                          <a:solidFill>
                            <a:srgbClr val="0000FF"/>
                          </a:solidFill>
                          <a:latin typeface="Arial" panose="020B0604020202020204" pitchFamily="34" charset="0"/>
                          <a:cs typeface="Arial" panose="020B0604020202020204" pitchFamily="34" charset="0"/>
                        </a:rPr>
                        <a:t>/</a:t>
                      </a:r>
                    </a:p>
                    <a:p>
                      <a:pPr algn="ctr"/>
                      <a:r>
                        <a:rPr lang="en-US" sz="1400" dirty="0" err="1">
                          <a:solidFill>
                            <a:srgbClr val="0000FF"/>
                          </a:solidFill>
                          <a:latin typeface="Arial" panose="020B0604020202020204" pitchFamily="34" charset="0"/>
                          <a:cs typeface="Arial" panose="020B0604020202020204" pitchFamily="34" charset="0"/>
                        </a:rPr>
                        <a:t>nhu</a:t>
                      </a:r>
                      <a:r>
                        <a:rPr lang="en-US" sz="1400" dirty="0">
                          <a:solidFill>
                            <a:srgbClr val="0000FF"/>
                          </a:solidFill>
                          <a:latin typeface="Arial" panose="020B0604020202020204" pitchFamily="34" charset="0"/>
                          <a:cs typeface="Arial" panose="020B0604020202020204" pitchFamily="34" charset="0"/>
                        </a:rPr>
                        <a:t> </a:t>
                      </a:r>
                      <a:r>
                        <a:rPr lang="en-US" sz="1400" dirty="0" err="1">
                          <a:solidFill>
                            <a:srgbClr val="0000FF"/>
                          </a:solidFill>
                          <a:latin typeface="Arial" panose="020B0604020202020204" pitchFamily="34" charset="0"/>
                          <a:cs typeface="Arial" panose="020B0604020202020204" pitchFamily="34" charset="0"/>
                        </a:rPr>
                        <a:t>cầu</a:t>
                      </a:r>
                      <a:r>
                        <a:rPr lang="en-US" sz="1400" dirty="0">
                          <a:solidFill>
                            <a:srgbClr val="0000FF"/>
                          </a:solidFill>
                          <a:latin typeface="Arial" panose="020B0604020202020204" pitchFamily="34" charset="0"/>
                          <a:cs typeface="Arial" panose="020B0604020202020204" pitchFamily="34" charset="0"/>
                        </a:rPr>
                        <a:t> </a:t>
                      </a:r>
                      <a:r>
                        <a:rPr lang="en-US" sz="1400" dirty="0" err="1">
                          <a:solidFill>
                            <a:srgbClr val="0000FF"/>
                          </a:solidFill>
                          <a:latin typeface="Arial" panose="020B0604020202020204" pitchFamily="34" charset="0"/>
                          <a:cs typeface="Arial" panose="020B0604020202020204" pitchFamily="34" charset="0"/>
                        </a:rPr>
                        <a:t>thực</a:t>
                      </a:r>
                      <a:r>
                        <a:rPr lang="en-US" sz="1400" dirty="0">
                          <a:solidFill>
                            <a:srgbClr val="0000FF"/>
                          </a:solidFill>
                          <a:latin typeface="Arial" panose="020B0604020202020204" pitchFamily="34" charset="0"/>
                          <a:cs typeface="Arial" panose="020B0604020202020204" pitchFamily="34" charset="0"/>
                        </a:rPr>
                        <a:t> </a:t>
                      </a:r>
                      <a:r>
                        <a:rPr lang="en-US" sz="1400" dirty="0" err="1">
                          <a:solidFill>
                            <a:srgbClr val="0000FF"/>
                          </a:solidFill>
                          <a:latin typeface="Arial" panose="020B0604020202020204" pitchFamily="34" charset="0"/>
                          <a:cs typeface="Arial" panose="020B0604020202020204" pitchFamily="34" charset="0"/>
                        </a:rPr>
                        <a:t>tiễn</a:t>
                      </a:r>
                      <a:endParaRPr lang="en-US" sz="1400" dirty="0">
                        <a:solidFill>
                          <a:srgbClr val="0000FF"/>
                        </a:solidFill>
                        <a:latin typeface="Arial" panose="020B0604020202020204" pitchFamily="34" charset="0"/>
                        <a:cs typeface="Arial" panose="020B0604020202020204" pitchFamily="34"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b="0" dirty="0">
                          <a:solidFill>
                            <a:srgbClr val="0000FF"/>
                          </a:solidFill>
                          <a:latin typeface="Arial" panose="020B0604020202020204" pitchFamily="34" charset="0"/>
                          <a:cs typeface="Arial" panose="020B0604020202020204" pitchFamily="34" charset="0"/>
                        </a:rPr>
                        <a:t>HĐ1: </a:t>
                      </a:r>
                      <a:r>
                        <a:rPr lang="en-US" sz="1400" b="0" dirty="0" err="1">
                          <a:solidFill>
                            <a:srgbClr val="0000FF"/>
                          </a:solidFill>
                          <a:latin typeface="Arial" panose="020B0604020202020204" pitchFamily="34" charset="0"/>
                          <a:cs typeface="Arial" panose="020B0604020202020204" pitchFamily="34" charset="0"/>
                        </a:rPr>
                        <a:t>Tiêu</a:t>
                      </a:r>
                      <a:r>
                        <a:rPr lang="en-US" sz="1400" b="0" dirty="0">
                          <a:solidFill>
                            <a:srgbClr val="0000FF"/>
                          </a:solidFill>
                          <a:latin typeface="Arial" panose="020B0604020202020204" pitchFamily="34" charset="0"/>
                          <a:cs typeface="Arial" panose="020B0604020202020204" pitchFamily="34" charset="0"/>
                        </a:rPr>
                        <a:t> </a:t>
                      </a:r>
                      <a:r>
                        <a:rPr lang="en-US" sz="1400" b="0" dirty="0" err="1">
                          <a:solidFill>
                            <a:srgbClr val="0000FF"/>
                          </a:solidFill>
                          <a:latin typeface="Arial" panose="020B0604020202020204" pitchFamily="34" charset="0"/>
                          <a:cs typeface="Arial" panose="020B0604020202020204" pitchFamily="34" charset="0"/>
                        </a:rPr>
                        <a:t>chí</a:t>
                      </a:r>
                      <a:r>
                        <a:rPr lang="en-US" sz="1400" b="0" dirty="0">
                          <a:solidFill>
                            <a:srgbClr val="0000FF"/>
                          </a:solidFill>
                          <a:latin typeface="Arial" panose="020B0604020202020204" pitchFamily="34" charset="0"/>
                          <a:cs typeface="Arial" panose="020B0604020202020204" pitchFamily="34" charset="0"/>
                        </a:rPr>
                        <a:t> </a:t>
                      </a:r>
                      <a:r>
                        <a:rPr lang="en-US" sz="1400" b="0" dirty="0" err="1">
                          <a:solidFill>
                            <a:srgbClr val="0000FF"/>
                          </a:solidFill>
                          <a:latin typeface="Arial" panose="020B0604020202020204" pitchFamily="34" charset="0"/>
                          <a:cs typeface="Arial" panose="020B0604020202020204" pitchFamily="34" charset="0"/>
                        </a:rPr>
                        <a:t>dụng</a:t>
                      </a:r>
                      <a:r>
                        <a:rPr lang="en-US" sz="1400" b="0" dirty="0">
                          <a:solidFill>
                            <a:srgbClr val="0000FF"/>
                          </a:solidFill>
                          <a:latin typeface="Arial" panose="020B0604020202020204" pitchFamily="34" charset="0"/>
                          <a:cs typeface="Arial" panose="020B0604020202020204" pitchFamily="34" charset="0"/>
                        </a:rPr>
                        <a:t> </a:t>
                      </a:r>
                      <a:r>
                        <a:rPr lang="en-US" sz="1400" b="0" dirty="0" err="1">
                          <a:solidFill>
                            <a:srgbClr val="0000FF"/>
                          </a:solidFill>
                          <a:latin typeface="Arial" panose="020B0604020202020204" pitchFamily="34" charset="0"/>
                          <a:cs typeface="Arial" panose="020B0604020202020204" pitchFamily="34" charset="0"/>
                        </a:rPr>
                        <a:t>cụ</a:t>
                      </a:r>
                      <a:r>
                        <a:rPr lang="en-US" sz="1400" b="0" dirty="0">
                          <a:solidFill>
                            <a:srgbClr val="0000FF"/>
                          </a:solidFill>
                          <a:latin typeface="Arial" panose="020B0604020202020204" pitchFamily="34" charset="0"/>
                          <a:cs typeface="Arial" panose="020B0604020202020204" pitchFamily="34" charset="0"/>
                        </a:rPr>
                        <a:t>/</a:t>
                      </a:r>
                      <a:r>
                        <a:rPr lang="en-US" sz="1400" b="0" dirty="0" err="1">
                          <a:solidFill>
                            <a:srgbClr val="0000FF"/>
                          </a:solidFill>
                          <a:latin typeface="Arial" panose="020B0604020202020204" pitchFamily="34" charset="0"/>
                          <a:cs typeface="Arial" panose="020B0604020202020204" pitchFamily="34" charset="0"/>
                        </a:rPr>
                        <a:t>thiết</a:t>
                      </a:r>
                      <a:r>
                        <a:rPr lang="en-US" sz="1400" b="0" dirty="0">
                          <a:solidFill>
                            <a:srgbClr val="0000FF"/>
                          </a:solidFill>
                          <a:latin typeface="Arial" panose="020B0604020202020204" pitchFamily="34" charset="0"/>
                          <a:cs typeface="Arial" panose="020B0604020202020204" pitchFamily="34" charset="0"/>
                        </a:rPr>
                        <a:t> </a:t>
                      </a:r>
                      <a:r>
                        <a:rPr lang="en-US" sz="1400" b="0" dirty="0" err="1">
                          <a:solidFill>
                            <a:srgbClr val="0000FF"/>
                          </a:solidFill>
                          <a:latin typeface="Arial" panose="020B0604020202020204" pitchFamily="34" charset="0"/>
                          <a:cs typeface="Arial" panose="020B0604020202020204" pitchFamily="34" charset="0"/>
                        </a:rPr>
                        <a:t>bị</a:t>
                      </a:r>
                      <a:r>
                        <a:rPr lang="en-US" sz="1400" b="0" dirty="0">
                          <a:solidFill>
                            <a:srgbClr val="0000FF"/>
                          </a:solidFill>
                          <a:latin typeface="Arial" panose="020B0604020202020204" pitchFamily="34" charset="0"/>
                          <a:cs typeface="Arial" panose="020B0604020202020204" pitchFamily="34" charset="0"/>
                        </a:rPr>
                        <a:t>… </a:t>
                      </a:r>
                      <a:r>
                        <a:rPr lang="en-US" sz="1400" b="0" dirty="0" err="1">
                          <a:solidFill>
                            <a:srgbClr val="0000FF"/>
                          </a:solidFill>
                          <a:latin typeface="Arial" panose="020B0604020202020204" pitchFamily="34" charset="0"/>
                          <a:cs typeface="Arial" panose="020B0604020202020204" pitchFamily="34" charset="0"/>
                        </a:rPr>
                        <a:t>cần</a:t>
                      </a:r>
                      <a:r>
                        <a:rPr lang="en-US" sz="1400" b="0" dirty="0">
                          <a:solidFill>
                            <a:srgbClr val="0000FF"/>
                          </a:solidFill>
                          <a:latin typeface="Arial" panose="020B0604020202020204" pitchFamily="34" charset="0"/>
                          <a:cs typeface="Arial" panose="020B0604020202020204" pitchFamily="34" charset="0"/>
                        </a:rPr>
                        <a:t> </a:t>
                      </a:r>
                      <a:r>
                        <a:rPr lang="en-US" sz="1400" b="0" dirty="0" err="1">
                          <a:solidFill>
                            <a:srgbClr val="0000FF"/>
                          </a:solidFill>
                          <a:latin typeface="Arial" panose="020B0604020202020204" pitchFamily="34" charset="0"/>
                          <a:cs typeface="Arial" panose="020B0604020202020204" pitchFamily="34" charset="0"/>
                        </a:rPr>
                        <a:t>chế</a:t>
                      </a:r>
                      <a:r>
                        <a:rPr lang="en-US" sz="1400" b="0" dirty="0">
                          <a:solidFill>
                            <a:srgbClr val="0000FF"/>
                          </a:solidFill>
                          <a:latin typeface="Arial" panose="020B0604020202020204" pitchFamily="34" charset="0"/>
                          <a:cs typeface="Arial" panose="020B0604020202020204" pitchFamily="34" charset="0"/>
                        </a:rPr>
                        <a:t> </a:t>
                      </a:r>
                      <a:r>
                        <a:rPr lang="en-US" sz="1400" b="0" dirty="0" err="1">
                          <a:solidFill>
                            <a:srgbClr val="0000FF"/>
                          </a:solidFill>
                          <a:latin typeface="Arial" panose="020B0604020202020204" pitchFamily="34" charset="0"/>
                          <a:cs typeface="Arial" panose="020B0604020202020204" pitchFamily="34" charset="0"/>
                        </a:rPr>
                        <a:t>tạo</a:t>
                      </a:r>
                      <a:endParaRPr lang="en-US" sz="1400" b="0" dirty="0">
                        <a:solidFill>
                          <a:srgbClr val="0000FF"/>
                        </a:solidFill>
                        <a:latin typeface="Arial" panose="020B0604020202020204" pitchFamily="34" charset="0"/>
                        <a:cs typeface="Arial" panose="020B0604020202020204" pitchFamily="34"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extLst>
              </a:tr>
              <a:tr h="480060">
                <a:tc>
                  <a:txBody>
                    <a:bodyPr/>
                    <a:lstStyle/>
                    <a:p>
                      <a:pPr algn="ctr"/>
                      <a:r>
                        <a:rPr lang="en-US" sz="1400" dirty="0">
                          <a:solidFill>
                            <a:srgbClr val="0000FF"/>
                          </a:solidFill>
                          <a:latin typeface="Arial" panose="020B0604020202020204" pitchFamily="34" charset="0"/>
                          <a:cs typeface="Arial" panose="020B0604020202020204" pitchFamily="34" charset="0"/>
                        </a:rPr>
                        <a:t>Explore/</a:t>
                      </a:r>
                      <a:r>
                        <a:rPr lang="en-US" sz="1400" dirty="0" err="1">
                          <a:solidFill>
                            <a:srgbClr val="0000FF"/>
                          </a:solidFill>
                          <a:latin typeface="Arial" panose="020B0604020202020204" pitchFamily="34" charset="0"/>
                          <a:cs typeface="Arial" panose="020B0604020202020204" pitchFamily="34" charset="0"/>
                        </a:rPr>
                        <a:t>Khám</a:t>
                      </a:r>
                      <a:r>
                        <a:rPr lang="en-US" sz="1400" dirty="0">
                          <a:solidFill>
                            <a:srgbClr val="0000FF"/>
                          </a:solidFill>
                          <a:latin typeface="Arial" panose="020B0604020202020204" pitchFamily="34" charset="0"/>
                          <a:cs typeface="Arial" panose="020B0604020202020204" pitchFamily="34" charset="0"/>
                        </a:rPr>
                        <a:t> </a:t>
                      </a:r>
                      <a:r>
                        <a:rPr lang="en-US" sz="1400" dirty="0" err="1">
                          <a:solidFill>
                            <a:srgbClr val="0000FF"/>
                          </a:solidFill>
                          <a:latin typeface="Arial" panose="020B0604020202020204" pitchFamily="34" charset="0"/>
                          <a:cs typeface="Arial" panose="020B0604020202020204" pitchFamily="34" charset="0"/>
                        </a:rPr>
                        <a:t>phá</a:t>
                      </a:r>
                      <a:endParaRPr lang="en-US" sz="1400" dirty="0">
                        <a:solidFill>
                          <a:srgbClr val="0000FF"/>
                        </a:solidFill>
                        <a:latin typeface="Arial" panose="020B0604020202020204" pitchFamily="34" charset="0"/>
                        <a:cs typeface="Arial" panose="020B0604020202020204" pitchFamily="34"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err="1">
                          <a:solidFill>
                            <a:srgbClr val="0000FF"/>
                          </a:solidFill>
                          <a:latin typeface="Arial" panose="020B0604020202020204" pitchFamily="34" charset="0"/>
                          <a:cs typeface="Arial" panose="020B0604020202020204" pitchFamily="34" charset="0"/>
                        </a:rPr>
                        <a:t>Hình</a:t>
                      </a:r>
                      <a:r>
                        <a:rPr lang="en-US" sz="1400" dirty="0">
                          <a:solidFill>
                            <a:srgbClr val="0000FF"/>
                          </a:solidFill>
                          <a:latin typeface="Arial" panose="020B0604020202020204" pitchFamily="34" charset="0"/>
                          <a:cs typeface="Arial" panose="020B0604020202020204" pitchFamily="34" charset="0"/>
                        </a:rPr>
                        <a:t> </a:t>
                      </a:r>
                      <a:r>
                        <a:rPr lang="en-US" sz="1400" dirty="0" err="1">
                          <a:solidFill>
                            <a:srgbClr val="0000FF"/>
                          </a:solidFill>
                          <a:latin typeface="Arial" panose="020B0604020202020204" pitchFamily="34" charset="0"/>
                          <a:cs typeface="Arial" panose="020B0604020202020204" pitchFamily="34" charset="0"/>
                        </a:rPr>
                        <a:t>thành</a:t>
                      </a:r>
                      <a:r>
                        <a:rPr lang="en-US" sz="1400" dirty="0">
                          <a:solidFill>
                            <a:srgbClr val="0000FF"/>
                          </a:solidFill>
                          <a:latin typeface="Arial" panose="020B0604020202020204" pitchFamily="34" charset="0"/>
                          <a:cs typeface="Arial" panose="020B0604020202020204" pitchFamily="34" charset="0"/>
                        </a:rPr>
                        <a:t> </a:t>
                      </a:r>
                      <a:r>
                        <a:rPr lang="en-US" sz="1400" dirty="0" err="1">
                          <a:solidFill>
                            <a:srgbClr val="0000FF"/>
                          </a:solidFill>
                          <a:latin typeface="Arial" panose="020B0604020202020204" pitchFamily="34" charset="0"/>
                          <a:cs typeface="Arial" panose="020B0604020202020204" pitchFamily="34" charset="0"/>
                        </a:rPr>
                        <a:t>kiến</a:t>
                      </a:r>
                      <a:r>
                        <a:rPr lang="en-US" sz="1400" dirty="0">
                          <a:solidFill>
                            <a:srgbClr val="0000FF"/>
                          </a:solidFill>
                          <a:latin typeface="Arial" panose="020B0604020202020204" pitchFamily="34" charset="0"/>
                          <a:cs typeface="Arial" panose="020B0604020202020204" pitchFamily="34" charset="0"/>
                        </a:rPr>
                        <a:t> </a:t>
                      </a:r>
                      <a:r>
                        <a:rPr lang="en-US" sz="1400" dirty="0" err="1">
                          <a:solidFill>
                            <a:srgbClr val="0000FF"/>
                          </a:solidFill>
                          <a:latin typeface="Arial" panose="020B0604020202020204" pitchFamily="34" charset="0"/>
                          <a:cs typeface="Arial" panose="020B0604020202020204" pitchFamily="34" charset="0"/>
                        </a:rPr>
                        <a:t>thức</a:t>
                      </a:r>
                      <a:endParaRPr lang="en-US" sz="1400" dirty="0">
                        <a:solidFill>
                          <a:srgbClr val="0000FF"/>
                        </a:solidFill>
                        <a:latin typeface="Arial" panose="020B0604020202020204" pitchFamily="34" charset="0"/>
                        <a:cs typeface="Arial" panose="020B0604020202020204" pitchFamily="34"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dirty="0" err="1">
                          <a:solidFill>
                            <a:srgbClr val="0000FF"/>
                          </a:solidFill>
                          <a:latin typeface="Arial" panose="020B0604020202020204" pitchFamily="34" charset="0"/>
                          <a:cs typeface="Arial" panose="020B0604020202020204" pitchFamily="34" charset="0"/>
                        </a:rPr>
                        <a:t>Nghiên</a:t>
                      </a:r>
                      <a:r>
                        <a:rPr lang="en-US" sz="1400" dirty="0">
                          <a:solidFill>
                            <a:srgbClr val="0000FF"/>
                          </a:solidFill>
                          <a:latin typeface="Arial" panose="020B0604020202020204" pitchFamily="34" charset="0"/>
                          <a:cs typeface="Arial" panose="020B0604020202020204" pitchFamily="34" charset="0"/>
                        </a:rPr>
                        <a:t> </a:t>
                      </a:r>
                      <a:r>
                        <a:rPr lang="en-US" sz="1400" dirty="0" err="1">
                          <a:solidFill>
                            <a:srgbClr val="0000FF"/>
                          </a:solidFill>
                          <a:latin typeface="Arial" panose="020B0604020202020204" pitchFamily="34" charset="0"/>
                          <a:cs typeface="Arial" panose="020B0604020202020204" pitchFamily="34" charset="0"/>
                        </a:rPr>
                        <a:t>cứu</a:t>
                      </a:r>
                      <a:r>
                        <a:rPr lang="en-US" sz="1400" dirty="0">
                          <a:solidFill>
                            <a:srgbClr val="0000FF"/>
                          </a:solidFill>
                          <a:latin typeface="Arial" panose="020B0604020202020204" pitchFamily="34" charset="0"/>
                          <a:cs typeface="Arial" panose="020B0604020202020204" pitchFamily="34" charset="0"/>
                        </a:rPr>
                        <a:t> </a:t>
                      </a:r>
                      <a:r>
                        <a:rPr lang="en-US" sz="1400" dirty="0" err="1">
                          <a:solidFill>
                            <a:srgbClr val="0000FF"/>
                          </a:solidFill>
                          <a:latin typeface="Arial" panose="020B0604020202020204" pitchFamily="34" charset="0"/>
                          <a:cs typeface="Arial" panose="020B0604020202020204" pitchFamily="34" charset="0"/>
                        </a:rPr>
                        <a:t>kiến</a:t>
                      </a:r>
                      <a:r>
                        <a:rPr lang="en-US" sz="1400" dirty="0">
                          <a:solidFill>
                            <a:srgbClr val="0000FF"/>
                          </a:solidFill>
                          <a:latin typeface="Arial" panose="020B0604020202020204" pitchFamily="34" charset="0"/>
                          <a:cs typeface="Arial" panose="020B0604020202020204" pitchFamily="34" charset="0"/>
                        </a:rPr>
                        <a:t> </a:t>
                      </a:r>
                      <a:r>
                        <a:rPr lang="en-US" sz="1400" dirty="0" err="1">
                          <a:solidFill>
                            <a:srgbClr val="0000FF"/>
                          </a:solidFill>
                          <a:latin typeface="Arial" panose="020B0604020202020204" pitchFamily="34" charset="0"/>
                          <a:cs typeface="Arial" panose="020B0604020202020204" pitchFamily="34" charset="0"/>
                        </a:rPr>
                        <a:t>thức</a:t>
                      </a:r>
                      <a:r>
                        <a:rPr lang="en-US" sz="1400" dirty="0">
                          <a:solidFill>
                            <a:srgbClr val="0000FF"/>
                          </a:solidFill>
                          <a:latin typeface="Arial" panose="020B0604020202020204" pitchFamily="34" charset="0"/>
                          <a:cs typeface="Arial" panose="020B0604020202020204" pitchFamily="34" charset="0"/>
                        </a:rPr>
                        <a:t> </a:t>
                      </a:r>
                      <a:r>
                        <a:rPr lang="en-US" sz="1400" dirty="0" err="1">
                          <a:solidFill>
                            <a:srgbClr val="0000FF"/>
                          </a:solidFill>
                          <a:latin typeface="Arial" panose="020B0604020202020204" pitchFamily="34" charset="0"/>
                          <a:cs typeface="Arial" panose="020B0604020202020204" pitchFamily="34" charset="0"/>
                        </a:rPr>
                        <a:t>mới</a:t>
                      </a:r>
                      <a:r>
                        <a:rPr lang="en-US" sz="1400" dirty="0">
                          <a:solidFill>
                            <a:srgbClr val="0000FF"/>
                          </a:solidFill>
                          <a:latin typeface="Arial" panose="020B0604020202020204" pitchFamily="34" charset="0"/>
                          <a:cs typeface="Arial" panose="020B0604020202020204" pitchFamily="34" charset="0"/>
                        </a:rPr>
                        <a:t> </a:t>
                      </a:r>
                      <a:r>
                        <a:rPr lang="en-US" sz="1400" dirty="0" err="1">
                          <a:solidFill>
                            <a:srgbClr val="0000FF"/>
                          </a:solidFill>
                          <a:latin typeface="Arial" panose="020B0604020202020204" pitchFamily="34" charset="0"/>
                          <a:cs typeface="Arial" panose="020B0604020202020204" pitchFamily="34" charset="0"/>
                        </a:rPr>
                        <a:t>cần</a:t>
                      </a:r>
                      <a:r>
                        <a:rPr lang="en-US" sz="1400" dirty="0">
                          <a:solidFill>
                            <a:srgbClr val="0000FF"/>
                          </a:solidFill>
                          <a:latin typeface="Arial" panose="020B0604020202020204" pitchFamily="34" charset="0"/>
                          <a:cs typeface="Arial" panose="020B0604020202020204" pitchFamily="34" charset="0"/>
                        </a:rPr>
                        <a:t> </a:t>
                      </a:r>
                      <a:r>
                        <a:rPr lang="en-US" sz="1400" dirty="0" err="1">
                          <a:solidFill>
                            <a:srgbClr val="0000FF"/>
                          </a:solidFill>
                          <a:latin typeface="Arial" panose="020B0604020202020204" pitchFamily="34" charset="0"/>
                          <a:cs typeface="Arial" panose="020B0604020202020204" pitchFamily="34" charset="0"/>
                        </a:rPr>
                        <a:t>sử</a:t>
                      </a:r>
                      <a:r>
                        <a:rPr lang="en-US" sz="1400" dirty="0">
                          <a:solidFill>
                            <a:srgbClr val="0000FF"/>
                          </a:solidFill>
                          <a:latin typeface="Arial" panose="020B0604020202020204" pitchFamily="34" charset="0"/>
                          <a:cs typeface="Arial" panose="020B0604020202020204" pitchFamily="34" charset="0"/>
                        </a:rPr>
                        <a:t> </a:t>
                      </a:r>
                      <a:r>
                        <a:rPr lang="en-US" sz="1400" dirty="0" err="1">
                          <a:solidFill>
                            <a:srgbClr val="0000FF"/>
                          </a:solidFill>
                          <a:latin typeface="Arial" panose="020B0604020202020204" pitchFamily="34" charset="0"/>
                          <a:cs typeface="Arial" panose="020B0604020202020204" pitchFamily="34" charset="0"/>
                        </a:rPr>
                        <a:t>dụng</a:t>
                      </a:r>
                      <a:endParaRPr lang="en-US" sz="1400" dirty="0">
                        <a:solidFill>
                          <a:srgbClr val="0000FF"/>
                        </a:solidFill>
                        <a:latin typeface="Arial" panose="020B0604020202020204" pitchFamily="34" charset="0"/>
                        <a:cs typeface="Arial" panose="020B0604020202020204" pitchFamily="34"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ctr"/>
                      <a:r>
                        <a:rPr lang="en-US" sz="1400" b="0" dirty="0">
                          <a:solidFill>
                            <a:srgbClr val="0000FF"/>
                          </a:solidFill>
                          <a:latin typeface="Arial" panose="020B0604020202020204" pitchFamily="34" charset="0"/>
                          <a:cs typeface="Arial" panose="020B0604020202020204" pitchFamily="34" charset="0"/>
                        </a:rPr>
                        <a:t>HĐ2: </a:t>
                      </a:r>
                      <a:r>
                        <a:rPr lang="en-US" sz="1400" b="0" dirty="0" err="1">
                          <a:solidFill>
                            <a:srgbClr val="0000FF"/>
                          </a:solidFill>
                          <a:latin typeface="Arial" panose="020B0604020202020204" pitchFamily="34" charset="0"/>
                          <a:cs typeface="Arial" panose="020B0604020202020204" pitchFamily="34" charset="0"/>
                        </a:rPr>
                        <a:t>Học</a:t>
                      </a:r>
                      <a:r>
                        <a:rPr lang="en-US" sz="1400" b="0" dirty="0">
                          <a:solidFill>
                            <a:srgbClr val="0000FF"/>
                          </a:solidFill>
                          <a:latin typeface="Arial" panose="020B0604020202020204" pitchFamily="34" charset="0"/>
                          <a:cs typeface="Arial" panose="020B0604020202020204" pitchFamily="34" charset="0"/>
                        </a:rPr>
                        <a:t> </a:t>
                      </a:r>
                      <a:r>
                        <a:rPr lang="en-US" sz="1400" b="0" dirty="0" err="1">
                          <a:solidFill>
                            <a:srgbClr val="0000FF"/>
                          </a:solidFill>
                          <a:latin typeface="Arial" panose="020B0604020202020204" pitchFamily="34" charset="0"/>
                          <a:cs typeface="Arial" panose="020B0604020202020204" pitchFamily="34" charset="0"/>
                        </a:rPr>
                        <a:t>kiến</a:t>
                      </a:r>
                      <a:r>
                        <a:rPr lang="en-US" sz="1400" b="0" dirty="0">
                          <a:solidFill>
                            <a:srgbClr val="0000FF"/>
                          </a:solidFill>
                          <a:latin typeface="Arial" panose="020B0604020202020204" pitchFamily="34" charset="0"/>
                          <a:cs typeface="Arial" panose="020B0604020202020204" pitchFamily="34" charset="0"/>
                        </a:rPr>
                        <a:t> </a:t>
                      </a:r>
                      <a:r>
                        <a:rPr lang="en-US" sz="1400" b="0" dirty="0" err="1">
                          <a:solidFill>
                            <a:srgbClr val="0000FF"/>
                          </a:solidFill>
                          <a:latin typeface="Arial" panose="020B0604020202020204" pitchFamily="34" charset="0"/>
                          <a:cs typeface="Arial" panose="020B0604020202020204" pitchFamily="34" charset="0"/>
                        </a:rPr>
                        <a:t>thức</a:t>
                      </a:r>
                      <a:r>
                        <a:rPr lang="en-US" sz="1400" b="0" dirty="0">
                          <a:solidFill>
                            <a:srgbClr val="0000FF"/>
                          </a:solidFill>
                          <a:latin typeface="Arial" panose="020B0604020202020204" pitchFamily="34" charset="0"/>
                          <a:cs typeface="Arial" panose="020B0604020202020204" pitchFamily="34" charset="0"/>
                        </a:rPr>
                        <a:t> </a:t>
                      </a:r>
                      <a:r>
                        <a:rPr lang="en-US" sz="1400" b="0" dirty="0" err="1">
                          <a:solidFill>
                            <a:srgbClr val="0000FF"/>
                          </a:solidFill>
                          <a:latin typeface="Arial" panose="020B0604020202020204" pitchFamily="34" charset="0"/>
                          <a:cs typeface="Arial" panose="020B0604020202020204" pitchFamily="34" charset="0"/>
                        </a:rPr>
                        <a:t>mới</a:t>
                      </a:r>
                      <a:r>
                        <a:rPr lang="en-US" sz="1400" b="0" dirty="0">
                          <a:solidFill>
                            <a:srgbClr val="0000FF"/>
                          </a:solidFill>
                          <a:latin typeface="Arial" panose="020B0604020202020204" pitchFamily="34" charset="0"/>
                          <a:cs typeface="Arial" panose="020B0604020202020204" pitchFamily="34" charset="0"/>
                        </a:rPr>
                        <a:t> + </a:t>
                      </a:r>
                      <a:r>
                        <a:rPr lang="en-US" sz="1400" b="0" dirty="0" err="1">
                          <a:solidFill>
                            <a:srgbClr val="0000FF"/>
                          </a:solidFill>
                          <a:latin typeface="Arial" panose="020B0604020202020204" pitchFamily="34" charset="0"/>
                          <a:cs typeface="Arial" panose="020B0604020202020204" pitchFamily="34" charset="0"/>
                        </a:rPr>
                        <a:t>Đề</a:t>
                      </a:r>
                      <a:r>
                        <a:rPr lang="en-US" sz="1400" b="0" dirty="0">
                          <a:solidFill>
                            <a:srgbClr val="0000FF"/>
                          </a:solidFill>
                          <a:latin typeface="Arial" panose="020B0604020202020204" pitchFamily="34" charset="0"/>
                          <a:cs typeface="Arial" panose="020B0604020202020204" pitchFamily="34" charset="0"/>
                        </a:rPr>
                        <a:t> </a:t>
                      </a:r>
                      <a:r>
                        <a:rPr lang="en-US" sz="1400" b="0" dirty="0" err="1">
                          <a:solidFill>
                            <a:srgbClr val="0000FF"/>
                          </a:solidFill>
                          <a:latin typeface="Arial" panose="020B0604020202020204" pitchFamily="34" charset="0"/>
                          <a:cs typeface="Arial" panose="020B0604020202020204" pitchFamily="34" charset="0"/>
                        </a:rPr>
                        <a:t>xuất</a:t>
                      </a:r>
                      <a:r>
                        <a:rPr lang="en-US" sz="1400" b="0" dirty="0">
                          <a:solidFill>
                            <a:srgbClr val="0000FF"/>
                          </a:solidFill>
                          <a:latin typeface="Arial" panose="020B0604020202020204" pitchFamily="34" charset="0"/>
                          <a:cs typeface="Arial" panose="020B0604020202020204" pitchFamily="34" charset="0"/>
                        </a:rPr>
                        <a:t> </a:t>
                      </a:r>
                      <a:r>
                        <a:rPr lang="en-US" sz="1400" b="0" dirty="0" err="1">
                          <a:solidFill>
                            <a:srgbClr val="0000FF"/>
                          </a:solidFill>
                          <a:latin typeface="Arial" panose="020B0604020202020204" pitchFamily="34" charset="0"/>
                          <a:cs typeface="Arial" panose="020B0604020202020204" pitchFamily="34" charset="0"/>
                        </a:rPr>
                        <a:t>các</a:t>
                      </a:r>
                      <a:r>
                        <a:rPr lang="en-US" sz="1400" b="0" dirty="0">
                          <a:solidFill>
                            <a:srgbClr val="0000FF"/>
                          </a:solidFill>
                          <a:latin typeface="Arial" panose="020B0604020202020204" pitchFamily="34" charset="0"/>
                          <a:cs typeface="Arial" panose="020B0604020202020204" pitchFamily="34" charset="0"/>
                        </a:rPr>
                        <a:t> </a:t>
                      </a:r>
                      <a:r>
                        <a:rPr lang="en-US" sz="1400" b="0" dirty="0" err="1">
                          <a:solidFill>
                            <a:srgbClr val="0000FF"/>
                          </a:solidFill>
                          <a:latin typeface="Arial" panose="020B0604020202020204" pitchFamily="34" charset="0"/>
                          <a:cs typeface="Arial" panose="020B0604020202020204" pitchFamily="34" charset="0"/>
                        </a:rPr>
                        <a:t>giải</a:t>
                      </a:r>
                      <a:r>
                        <a:rPr lang="en-US" sz="1400" b="0" dirty="0">
                          <a:solidFill>
                            <a:srgbClr val="0000FF"/>
                          </a:solidFill>
                          <a:latin typeface="Arial" panose="020B0604020202020204" pitchFamily="34" charset="0"/>
                          <a:cs typeface="Arial" panose="020B0604020202020204" pitchFamily="34" charset="0"/>
                        </a:rPr>
                        <a:t> </a:t>
                      </a:r>
                      <a:r>
                        <a:rPr lang="en-US" sz="1400" b="0" dirty="0" err="1">
                          <a:solidFill>
                            <a:srgbClr val="0000FF"/>
                          </a:solidFill>
                          <a:latin typeface="Arial" panose="020B0604020202020204" pitchFamily="34" charset="0"/>
                          <a:cs typeface="Arial" panose="020B0604020202020204" pitchFamily="34" charset="0"/>
                        </a:rPr>
                        <a:t>pháp</a:t>
                      </a:r>
                      <a:r>
                        <a:rPr lang="en-US" sz="1400" b="0" dirty="0">
                          <a:solidFill>
                            <a:srgbClr val="0000FF"/>
                          </a:solidFill>
                          <a:latin typeface="Arial" panose="020B0604020202020204" pitchFamily="34" charset="0"/>
                          <a:cs typeface="Arial" panose="020B0604020202020204" pitchFamily="34" charset="0"/>
                        </a:rPr>
                        <a:t>/</a:t>
                      </a:r>
                      <a:r>
                        <a:rPr lang="en-US" sz="1400" b="0" dirty="0" err="1">
                          <a:solidFill>
                            <a:srgbClr val="0000FF"/>
                          </a:solidFill>
                          <a:latin typeface="Arial" panose="020B0604020202020204" pitchFamily="34" charset="0"/>
                          <a:cs typeface="Arial" panose="020B0604020202020204" pitchFamily="34" charset="0"/>
                        </a:rPr>
                        <a:t>Bản</a:t>
                      </a:r>
                      <a:r>
                        <a:rPr lang="en-US" sz="1400" b="0" dirty="0">
                          <a:solidFill>
                            <a:srgbClr val="0000FF"/>
                          </a:solidFill>
                          <a:latin typeface="Arial" panose="020B0604020202020204" pitchFamily="34" charset="0"/>
                          <a:cs typeface="Arial" panose="020B0604020202020204" pitchFamily="34" charset="0"/>
                        </a:rPr>
                        <a:t> </a:t>
                      </a:r>
                      <a:r>
                        <a:rPr lang="en-US" sz="1400" b="0" dirty="0" err="1">
                          <a:solidFill>
                            <a:srgbClr val="0000FF"/>
                          </a:solidFill>
                          <a:latin typeface="Arial" panose="020B0604020202020204" pitchFamily="34" charset="0"/>
                          <a:cs typeface="Arial" panose="020B0604020202020204" pitchFamily="34" charset="0"/>
                        </a:rPr>
                        <a:t>thiết</a:t>
                      </a:r>
                      <a:r>
                        <a:rPr lang="en-US" sz="1400" b="0" dirty="0">
                          <a:solidFill>
                            <a:srgbClr val="0000FF"/>
                          </a:solidFill>
                          <a:latin typeface="Arial" panose="020B0604020202020204" pitchFamily="34" charset="0"/>
                          <a:cs typeface="Arial" panose="020B0604020202020204" pitchFamily="34" charset="0"/>
                        </a:rPr>
                        <a:t> </a:t>
                      </a:r>
                      <a:r>
                        <a:rPr lang="en-US" sz="1400" b="0" dirty="0" err="1">
                          <a:solidFill>
                            <a:srgbClr val="0000FF"/>
                          </a:solidFill>
                          <a:latin typeface="Arial" panose="020B0604020202020204" pitchFamily="34" charset="0"/>
                          <a:cs typeface="Arial" panose="020B0604020202020204" pitchFamily="34" charset="0"/>
                        </a:rPr>
                        <a:t>kế</a:t>
                      </a:r>
                      <a:endParaRPr lang="en-US" sz="1400" b="0" dirty="0">
                        <a:solidFill>
                          <a:srgbClr val="0000FF"/>
                        </a:solidFill>
                        <a:latin typeface="Arial" panose="020B0604020202020204" pitchFamily="34" charset="0"/>
                        <a:cs typeface="Arial" panose="020B0604020202020204" pitchFamily="34"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extLst>
              </a:tr>
              <a:tr h="381372">
                <a:tc>
                  <a:txBody>
                    <a:bodyPr/>
                    <a:lstStyle/>
                    <a:p>
                      <a:pPr algn="ctr"/>
                      <a:r>
                        <a:rPr lang="en-US" sz="1400" dirty="0">
                          <a:solidFill>
                            <a:srgbClr val="0000FF"/>
                          </a:solidFill>
                          <a:latin typeface="Arial" panose="020B0604020202020204" pitchFamily="34" charset="0"/>
                          <a:cs typeface="Arial" panose="020B0604020202020204" pitchFamily="34" charset="0"/>
                        </a:rPr>
                        <a:t>Explain/</a:t>
                      </a:r>
                      <a:r>
                        <a:rPr lang="en-US" sz="1400" dirty="0" err="1">
                          <a:solidFill>
                            <a:srgbClr val="0000FF"/>
                          </a:solidFill>
                          <a:latin typeface="Arial" panose="020B0604020202020204" pitchFamily="34" charset="0"/>
                          <a:cs typeface="Arial" panose="020B0604020202020204" pitchFamily="34" charset="0"/>
                        </a:rPr>
                        <a:t>Giải</a:t>
                      </a:r>
                      <a:r>
                        <a:rPr lang="en-US" sz="1400" dirty="0">
                          <a:solidFill>
                            <a:srgbClr val="0000FF"/>
                          </a:solidFill>
                          <a:latin typeface="Arial" panose="020B0604020202020204" pitchFamily="34" charset="0"/>
                          <a:cs typeface="Arial" panose="020B0604020202020204" pitchFamily="34" charset="0"/>
                        </a:rPr>
                        <a:t> </a:t>
                      </a:r>
                      <a:r>
                        <a:rPr lang="en-US" sz="1400" dirty="0" err="1">
                          <a:solidFill>
                            <a:srgbClr val="0000FF"/>
                          </a:solidFill>
                          <a:latin typeface="Arial" panose="020B0604020202020204" pitchFamily="34" charset="0"/>
                          <a:cs typeface="Arial" panose="020B0604020202020204" pitchFamily="34" charset="0"/>
                        </a:rPr>
                        <a:t>thích</a:t>
                      </a:r>
                      <a:endParaRPr lang="en-US" sz="1400" dirty="0">
                        <a:solidFill>
                          <a:srgbClr val="0000FF"/>
                        </a:solidFill>
                        <a:latin typeface="Arial" panose="020B0604020202020204" pitchFamily="34" charset="0"/>
                        <a:cs typeface="Arial" panose="020B0604020202020204" pitchFamily="34"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err="1">
                          <a:solidFill>
                            <a:srgbClr val="0000FF"/>
                          </a:solidFill>
                          <a:latin typeface="Arial" panose="020B0604020202020204" pitchFamily="34" charset="0"/>
                          <a:cs typeface="Arial" panose="020B0604020202020204" pitchFamily="34" charset="0"/>
                        </a:rPr>
                        <a:t>Luyện</a:t>
                      </a:r>
                      <a:r>
                        <a:rPr lang="en-US" sz="1400" dirty="0">
                          <a:solidFill>
                            <a:srgbClr val="0000FF"/>
                          </a:solidFill>
                          <a:latin typeface="Arial" panose="020B0604020202020204" pitchFamily="34" charset="0"/>
                          <a:cs typeface="Arial" panose="020B0604020202020204" pitchFamily="34" charset="0"/>
                        </a:rPr>
                        <a:t> </a:t>
                      </a:r>
                      <a:r>
                        <a:rPr lang="en-US" sz="1400" dirty="0" err="1">
                          <a:solidFill>
                            <a:srgbClr val="0000FF"/>
                          </a:solidFill>
                          <a:latin typeface="Arial" panose="020B0604020202020204" pitchFamily="34" charset="0"/>
                          <a:cs typeface="Arial" panose="020B0604020202020204" pitchFamily="34" charset="0"/>
                        </a:rPr>
                        <a:t>tập</a:t>
                      </a:r>
                      <a:endParaRPr lang="en-US" sz="1400" dirty="0">
                        <a:solidFill>
                          <a:srgbClr val="0000FF"/>
                        </a:solidFill>
                        <a:latin typeface="Arial" panose="020B0604020202020204" pitchFamily="34" charset="0"/>
                        <a:cs typeface="Arial" panose="020B0604020202020204" pitchFamily="34"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extLst>
              </a:tr>
              <a:tr h="480060">
                <a:tc rowSpan="5">
                  <a:txBody>
                    <a:bodyPr/>
                    <a:lstStyle/>
                    <a:p>
                      <a:pPr algn="ctr"/>
                      <a:r>
                        <a:rPr lang="en-US" sz="1400" dirty="0">
                          <a:solidFill>
                            <a:srgbClr val="0000FF"/>
                          </a:solidFill>
                          <a:latin typeface="Arial" panose="020B0604020202020204" pitchFamily="34" charset="0"/>
                          <a:cs typeface="Arial" panose="020B0604020202020204" pitchFamily="34" charset="0"/>
                        </a:rPr>
                        <a:t>Extend/Elaborate</a:t>
                      </a:r>
                    </a:p>
                    <a:p>
                      <a:pPr algn="ctr"/>
                      <a:r>
                        <a:rPr lang="en-US" sz="1400" dirty="0" err="1">
                          <a:solidFill>
                            <a:srgbClr val="0000FF"/>
                          </a:solidFill>
                          <a:latin typeface="Arial" panose="020B0604020202020204" pitchFamily="34" charset="0"/>
                          <a:cs typeface="Arial" panose="020B0604020202020204" pitchFamily="34" charset="0"/>
                        </a:rPr>
                        <a:t>Mở</a:t>
                      </a:r>
                      <a:r>
                        <a:rPr lang="en-US" sz="1400" dirty="0">
                          <a:solidFill>
                            <a:srgbClr val="0000FF"/>
                          </a:solidFill>
                          <a:latin typeface="Arial" panose="020B0604020202020204" pitchFamily="34" charset="0"/>
                          <a:cs typeface="Arial" panose="020B0604020202020204" pitchFamily="34" charset="0"/>
                        </a:rPr>
                        <a:t> </a:t>
                      </a:r>
                      <a:r>
                        <a:rPr lang="en-US" sz="1400" dirty="0" err="1">
                          <a:solidFill>
                            <a:srgbClr val="0000FF"/>
                          </a:solidFill>
                          <a:latin typeface="Arial" panose="020B0604020202020204" pitchFamily="34" charset="0"/>
                          <a:cs typeface="Arial" panose="020B0604020202020204" pitchFamily="34" charset="0"/>
                        </a:rPr>
                        <a:t>rộng</a:t>
                      </a:r>
                      <a:endParaRPr lang="en-US" sz="1400" dirty="0">
                        <a:solidFill>
                          <a:srgbClr val="0000FF"/>
                        </a:solidFill>
                        <a:latin typeface="Arial" panose="020B0604020202020204" pitchFamily="34" charset="0"/>
                        <a:cs typeface="Arial" panose="020B0604020202020204" pitchFamily="34"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endParaRPr lang="en-US" sz="1400" dirty="0">
                        <a:solidFill>
                          <a:srgbClr val="0000FF"/>
                        </a:solidFill>
                        <a:latin typeface="Arial" panose="020B0604020202020204" pitchFamily="34" charset="0"/>
                        <a:cs typeface="Arial" panose="020B0604020202020204" pitchFamily="34" charset="0"/>
                      </a:endParaRPr>
                    </a:p>
                    <a:p>
                      <a:pPr algn="ctr"/>
                      <a:endParaRPr lang="en-US" sz="1400" dirty="0">
                        <a:solidFill>
                          <a:srgbClr val="0000FF"/>
                        </a:solidFill>
                        <a:latin typeface="Arial" panose="020B0604020202020204" pitchFamily="34" charset="0"/>
                        <a:cs typeface="Arial" panose="020B0604020202020204" pitchFamily="34" charset="0"/>
                      </a:endParaRPr>
                    </a:p>
                    <a:p>
                      <a:pPr algn="ctr"/>
                      <a:endParaRPr lang="en-US" sz="1400" dirty="0">
                        <a:solidFill>
                          <a:srgbClr val="0000FF"/>
                        </a:solidFill>
                        <a:latin typeface="Arial" panose="020B0604020202020204" pitchFamily="34" charset="0"/>
                        <a:cs typeface="Arial" panose="020B0604020202020204" pitchFamily="34" charset="0"/>
                      </a:endParaRPr>
                    </a:p>
                    <a:p>
                      <a:pPr algn="ctr"/>
                      <a:r>
                        <a:rPr lang="en-US" sz="1400" dirty="0" err="1">
                          <a:solidFill>
                            <a:srgbClr val="0000FF"/>
                          </a:solidFill>
                          <a:latin typeface="Arial" panose="020B0604020202020204" pitchFamily="34" charset="0"/>
                          <a:cs typeface="Arial" panose="020B0604020202020204" pitchFamily="34" charset="0"/>
                        </a:rPr>
                        <a:t>Vận</a:t>
                      </a:r>
                      <a:r>
                        <a:rPr lang="en-US" sz="1400" dirty="0">
                          <a:solidFill>
                            <a:srgbClr val="0000FF"/>
                          </a:solidFill>
                          <a:latin typeface="Arial" panose="020B0604020202020204" pitchFamily="34" charset="0"/>
                          <a:cs typeface="Arial" panose="020B0604020202020204" pitchFamily="34" charset="0"/>
                        </a:rPr>
                        <a:t> </a:t>
                      </a:r>
                      <a:r>
                        <a:rPr lang="en-US" sz="1400" dirty="0" err="1">
                          <a:solidFill>
                            <a:srgbClr val="0000FF"/>
                          </a:solidFill>
                          <a:latin typeface="Arial" panose="020B0604020202020204" pitchFamily="34" charset="0"/>
                          <a:cs typeface="Arial" panose="020B0604020202020204" pitchFamily="34" charset="0"/>
                        </a:rPr>
                        <a:t>dụng</a:t>
                      </a:r>
                      <a:r>
                        <a:rPr lang="en-US" sz="1400" dirty="0">
                          <a:solidFill>
                            <a:srgbClr val="0000FF"/>
                          </a:solidFill>
                          <a:latin typeface="Arial" panose="020B0604020202020204" pitchFamily="34" charset="0"/>
                          <a:cs typeface="Arial" panose="020B0604020202020204" pitchFamily="34" charset="0"/>
                        </a:rPr>
                        <a:t> </a:t>
                      </a:r>
                      <a:r>
                        <a:rPr lang="en-US" sz="1400" dirty="0" err="1">
                          <a:solidFill>
                            <a:srgbClr val="0000FF"/>
                          </a:solidFill>
                          <a:latin typeface="Arial" panose="020B0604020202020204" pitchFamily="34" charset="0"/>
                          <a:cs typeface="Arial" panose="020B0604020202020204" pitchFamily="34" charset="0"/>
                        </a:rPr>
                        <a:t>hoặc</a:t>
                      </a:r>
                      <a:r>
                        <a:rPr lang="en-US" sz="1400" dirty="0">
                          <a:solidFill>
                            <a:srgbClr val="0000FF"/>
                          </a:solidFill>
                          <a:latin typeface="Arial" panose="020B0604020202020204" pitchFamily="34" charset="0"/>
                          <a:cs typeface="Arial" panose="020B0604020202020204" pitchFamily="34" charset="0"/>
                        </a:rPr>
                        <a:t>/</a:t>
                      </a:r>
                      <a:r>
                        <a:rPr lang="en-US" sz="1400" dirty="0" err="1">
                          <a:solidFill>
                            <a:srgbClr val="0000FF"/>
                          </a:solidFill>
                          <a:latin typeface="Arial" panose="020B0604020202020204" pitchFamily="34" charset="0"/>
                          <a:cs typeface="Arial" panose="020B0604020202020204" pitchFamily="34" charset="0"/>
                        </a:rPr>
                        <a:t>và</a:t>
                      </a:r>
                      <a:r>
                        <a:rPr lang="en-US" sz="1400" dirty="0">
                          <a:solidFill>
                            <a:srgbClr val="0000FF"/>
                          </a:solidFill>
                          <a:latin typeface="Arial" panose="020B0604020202020204" pitchFamily="34" charset="0"/>
                          <a:cs typeface="Arial" panose="020B0604020202020204" pitchFamily="34" charset="0"/>
                        </a:rPr>
                        <a:t> </a:t>
                      </a:r>
                      <a:r>
                        <a:rPr lang="en-US" sz="1400" dirty="0" err="1">
                          <a:solidFill>
                            <a:srgbClr val="0000FF"/>
                          </a:solidFill>
                          <a:latin typeface="Arial" panose="020B0604020202020204" pitchFamily="34" charset="0"/>
                          <a:cs typeface="Arial" panose="020B0604020202020204" pitchFamily="34" charset="0"/>
                        </a:rPr>
                        <a:t>mở</a:t>
                      </a:r>
                      <a:r>
                        <a:rPr lang="en-US" sz="1400" dirty="0">
                          <a:solidFill>
                            <a:srgbClr val="0000FF"/>
                          </a:solidFill>
                          <a:latin typeface="Arial" panose="020B0604020202020204" pitchFamily="34" charset="0"/>
                          <a:cs typeface="Arial" panose="020B0604020202020204" pitchFamily="34" charset="0"/>
                        </a:rPr>
                        <a:t> </a:t>
                      </a:r>
                      <a:r>
                        <a:rPr lang="en-US" sz="1400" dirty="0" err="1">
                          <a:solidFill>
                            <a:srgbClr val="0000FF"/>
                          </a:solidFill>
                          <a:latin typeface="Arial" panose="020B0604020202020204" pitchFamily="34" charset="0"/>
                          <a:cs typeface="Arial" panose="020B0604020202020204" pitchFamily="34" charset="0"/>
                        </a:rPr>
                        <a:t>rộng</a:t>
                      </a:r>
                      <a:endParaRPr lang="en-US" sz="1400" dirty="0">
                        <a:solidFill>
                          <a:srgbClr val="0000FF"/>
                        </a:solidFill>
                        <a:latin typeface="Arial" panose="020B0604020202020204" pitchFamily="34" charset="0"/>
                        <a:cs typeface="Arial" panose="020B0604020202020204" pitchFamily="34"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dirty="0" err="1">
                          <a:solidFill>
                            <a:srgbClr val="0000FF"/>
                          </a:solidFill>
                          <a:latin typeface="Arial" panose="020B0604020202020204" pitchFamily="34" charset="0"/>
                          <a:cs typeface="Arial" panose="020B0604020202020204" pitchFamily="34" charset="0"/>
                        </a:rPr>
                        <a:t>Đề</a:t>
                      </a:r>
                      <a:r>
                        <a:rPr lang="en-US" sz="1400" dirty="0">
                          <a:solidFill>
                            <a:srgbClr val="0000FF"/>
                          </a:solidFill>
                          <a:latin typeface="Arial" panose="020B0604020202020204" pitchFamily="34" charset="0"/>
                          <a:cs typeface="Arial" panose="020B0604020202020204" pitchFamily="34" charset="0"/>
                        </a:rPr>
                        <a:t> </a:t>
                      </a:r>
                      <a:r>
                        <a:rPr lang="en-US" sz="1400" dirty="0" err="1">
                          <a:solidFill>
                            <a:srgbClr val="0000FF"/>
                          </a:solidFill>
                          <a:latin typeface="Arial" panose="020B0604020202020204" pitchFamily="34" charset="0"/>
                          <a:cs typeface="Arial" panose="020B0604020202020204" pitchFamily="34" charset="0"/>
                        </a:rPr>
                        <a:t>xuất</a:t>
                      </a:r>
                      <a:r>
                        <a:rPr lang="en-US" sz="1400" dirty="0">
                          <a:solidFill>
                            <a:srgbClr val="0000FF"/>
                          </a:solidFill>
                          <a:latin typeface="Arial" panose="020B0604020202020204" pitchFamily="34" charset="0"/>
                          <a:cs typeface="Arial" panose="020B0604020202020204" pitchFamily="34" charset="0"/>
                        </a:rPr>
                        <a:t> </a:t>
                      </a:r>
                      <a:r>
                        <a:rPr lang="en-US" sz="1400" dirty="0" err="1">
                          <a:solidFill>
                            <a:srgbClr val="0000FF"/>
                          </a:solidFill>
                          <a:latin typeface="Arial" panose="020B0604020202020204" pitchFamily="34" charset="0"/>
                          <a:cs typeface="Arial" panose="020B0604020202020204" pitchFamily="34" charset="0"/>
                        </a:rPr>
                        <a:t>các</a:t>
                      </a:r>
                      <a:r>
                        <a:rPr lang="en-US" sz="1400" dirty="0">
                          <a:solidFill>
                            <a:srgbClr val="0000FF"/>
                          </a:solidFill>
                          <a:latin typeface="Arial" panose="020B0604020202020204" pitchFamily="34" charset="0"/>
                          <a:cs typeface="Arial" panose="020B0604020202020204" pitchFamily="34" charset="0"/>
                        </a:rPr>
                        <a:t> </a:t>
                      </a:r>
                      <a:r>
                        <a:rPr lang="en-US" sz="1400" dirty="0" err="1">
                          <a:solidFill>
                            <a:srgbClr val="0000FF"/>
                          </a:solidFill>
                          <a:latin typeface="Arial" panose="020B0604020202020204" pitchFamily="34" charset="0"/>
                          <a:cs typeface="Arial" panose="020B0604020202020204" pitchFamily="34" charset="0"/>
                        </a:rPr>
                        <a:t>giải</a:t>
                      </a:r>
                      <a:r>
                        <a:rPr lang="en-US" sz="1400" dirty="0">
                          <a:solidFill>
                            <a:srgbClr val="0000FF"/>
                          </a:solidFill>
                          <a:latin typeface="Arial" panose="020B0604020202020204" pitchFamily="34" charset="0"/>
                          <a:cs typeface="Arial" panose="020B0604020202020204" pitchFamily="34" charset="0"/>
                        </a:rPr>
                        <a:t> </a:t>
                      </a:r>
                      <a:r>
                        <a:rPr lang="en-US" sz="1400" dirty="0" err="1">
                          <a:solidFill>
                            <a:srgbClr val="0000FF"/>
                          </a:solidFill>
                          <a:latin typeface="Arial" panose="020B0604020202020204" pitchFamily="34" charset="0"/>
                          <a:cs typeface="Arial" panose="020B0604020202020204" pitchFamily="34" charset="0"/>
                        </a:rPr>
                        <a:t>pháp</a:t>
                      </a:r>
                      <a:r>
                        <a:rPr lang="en-US" sz="1400" dirty="0">
                          <a:solidFill>
                            <a:srgbClr val="0000FF"/>
                          </a:solidFill>
                          <a:latin typeface="Arial" panose="020B0604020202020204" pitchFamily="34" charset="0"/>
                          <a:cs typeface="Arial" panose="020B0604020202020204" pitchFamily="34" charset="0"/>
                        </a:rPr>
                        <a:t>/</a:t>
                      </a: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dirty="0" err="1">
                          <a:solidFill>
                            <a:srgbClr val="0000FF"/>
                          </a:solidFill>
                          <a:latin typeface="Arial" panose="020B0604020202020204" pitchFamily="34" charset="0"/>
                          <a:cs typeface="Arial" panose="020B0604020202020204" pitchFamily="34" charset="0"/>
                        </a:rPr>
                        <a:t>Bản</a:t>
                      </a:r>
                      <a:r>
                        <a:rPr lang="en-US" sz="1400" dirty="0">
                          <a:solidFill>
                            <a:srgbClr val="0000FF"/>
                          </a:solidFill>
                          <a:latin typeface="Arial" panose="020B0604020202020204" pitchFamily="34" charset="0"/>
                          <a:cs typeface="Arial" panose="020B0604020202020204" pitchFamily="34" charset="0"/>
                        </a:rPr>
                        <a:t> </a:t>
                      </a:r>
                      <a:r>
                        <a:rPr lang="en-US" sz="1400" dirty="0" err="1">
                          <a:solidFill>
                            <a:srgbClr val="0000FF"/>
                          </a:solidFill>
                          <a:latin typeface="Arial" panose="020B0604020202020204" pitchFamily="34" charset="0"/>
                          <a:cs typeface="Arial" panose="020B0604020202020204" pitchFamily="34" charset="0"/>
                        </a:rPr>
                        <a:t>thiết</a:t>
                      </a:r>
                      <a:r>
                        <a:rPr lang="en-US" sz="1400" dirty="0">
                          <a:solidFill>
                            <a:srgbClr val="0000FF"/>
                          </a:solidFill>
                          <a:latin typeface="Arial" panose="020B0604020202020204" pitchFamily="34" charset="0"/>
                          <a:cs typeface="Arial" panose="020B0604020202020204" pitchFamily="34" charset="0"/>
                        </a:rPr>
                        <a:t> </a:t>
                      </a:r>
                      <a:r>
                        <a:rPr lang="en-US" sz="1400" dirty="0" err="1">
                          <a:solidFill>
                            <a:srgbClr val="0000FF"/>
                          </a:solidFill>
                          <a:latin typeface="Arial" panose="020B0604020202020204" pitchFamily="34" charset="0"/>
                          <a:cs typeface="Arial" panose="020B0604020202020204" pitchFamily="34" charset="0"/>
                        </a:rPr>
                        <a:t>kế</a:t>
                      </a:r>
                      <a:endParaRPr lang="en-US" sz="1400" dirty="0">
                        <a:solidFill>
                          <a:srgbClr val="0000FF"/>
                        </a:solidFill>
                        <a:latin typeface="Arial" panose="020B0604020202020204" pitchFamily="34" charset="0"/>
                        <a:cs typeface="Arial" panose="020B0604020202020204" pitchFamily="34"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2000" dirty="0">
                        <a:solidFill>
                          <a:srgbClr val="0000FF"/>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extLst>
              </a:tr>
              <a:tr h="480060">
                <a:tc vMerge="1">
                  <a:txBody>
                    <a:bodyPr/>
                    <a:lstStyle/>
                    <a:p>
                      <a:endParaRPr lang="en-US"/>
                    </a:p>
                  </a:txBody>
                  <a:tcPr/>
                </a:tc>
                <a:tc vMerge="1">
                  <a:txBody>
                    <a:bodyPr/>
                    <a:lstStyle/>
                    <a:p>
                      <a:endParaRPr lang="en-US"/>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dirty="0" err="1">
                          <a:solidFill>
                            <a:srgbClr val="0000FF"/>
                          </a:solidFill>
                          <a:latin typeface="Arial" panose="020B0604020202020204" pitchFamily="34" charset="0"/>
                          <a:cs typeface="Arial" panose="020B0604020202020204" pitchFamily="34" charset="0"/>
                        </a:rPr>
                        <a:t>Lựa</a:t>
                      </a:r>
                      <a:r>
                        <a:rPr lang="en-US" sz="1400" dirty="0">
                          <a:solidFill>
                            <a:srgbClr val="0000FF"/>
                          </a:solidFill>
                          <a:latin typeface="Arial" panose="020B0604020202020204" pitchFamily="34" charset="0"/>
                          <a:cs typeface="Arial" panose="020B0604020202020204" pitchFamily="34" charset="0"/>
                        </a:rPr>
                        <a:t> </a:t>
                      </a:r>
                      <a:r>
                        <a:rPr lang="en-US" sz="1400" dirty="0" err="1">
                          <a:solidFill>
                            <a:srgbClr val="0000FF"/>
                          </a:solidFill>
                          <a:latin typeface="Arial" panose="020B0604020202020204" pitchFamily="34" charset="0"/>
                          <a:cs typeface="Arial" panose="020B0604020202020204" pitchFamily="34" charset="0"/>
                        </a:rPr>
                        <a:t>chọn</a:t>
                      </a:r>
                      <a:r>
                        <a:rPr lang="en-US" sz="1400" dirty="0">
                          <a:solidFill>
                            <a:srgbClr val="0000FF"/>
                          </a:solidFill>
                          <a:latin typeface="Arial" panose="020B0604020202020204" pitchFamily="34" charset="0"/>
                          <a:cs typeface="Arial" panose="020B0604020202020204" pitchFamily="34" charset="0"/>
                        </a:rPr>
                        <a:t> 1 </a:t>
                      </a:r>
                      <a:r>
                        <a:rPr lang="en-US" sz="1400" dirty="0" err="1">
                          <a:solidFill>
                            <a:srgbClr val="0000FF"/>
                          </a:solidFill>
                          <a:latin typeface="Arial" panose="020B0604020202020204" pitchFamily="34" charset="0"/>
                          <a:cs typeface="Arial" panose="020B0604020202020204" pitchFamily="34" charset="0"/>
                        </a:rPr>
                        <a:t>giải</a:t>
                      </a:r>
                      <a:r>
                        <a:rPr lang="en-US" sz="1400" dirty="0">
                          <a:solidFill>
                            <a:srgbClr val="0000FF"/>
                          </a:solidFill>
                          <a:latin typeface="Arial" panose="020B0604020202020204" pitchFamily="34" charset="0"/>
                          <a:cs typeface="Arial" panose="020B0604020202020204" pitchFamily="34" charset="0"/>
                        </a:rPr>
                        <a:t> </a:t>
                      </a:r>
                      <a:r>
                        <a:rPr lang="en-US" sz="1400" dirty="0" err="1">
                          <a:solidFill>
                            <a:srgbClr val="0000FF"/>
                          </a:solidFill>
                          <a:latin typeface="Arial" panose="020B0604020202020204" pitchFamily="34" charset="0"/>
                          <a:cs typeface="Arial" panose="020B0604020202020204" pitchFamily="34" charset="0"/>
                        </a:rPr>
                        <a:t>pháp</a:t>
                      </a:r>
                      <a:r>
                        <a:rPr lang="en-US" sz="1400" dirty="0">
                          <a:solidFill>
                            <a:srgbClr val="0000FF"/>
                          </a:solidFill>
                          <a:latin typeface="Arial" panose="020B0604020202020204" pitchFamily="34" charset="0"/>
                          <a:cs typeface="Arial" panose="020B0604020202020204" pitchFamily="34" charset="0"/>
                        </a:rPr>
                        <a:t>/</a:t>
                      </a:r>
                    </a:p>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dirty="0" err="1">
                          <a:solidFill>
                            <a:srgbClr val="0000FF"/>
                          </a:solidFill>
                          <a:latin typeface="Arial" panose="020B0604020202020204" pitchFamily="34" charset="0"/>
                          <a:cs typeface="Arial" panose="020B0604020202020204" pitchFamily="34" charset="0"/>
                        </a:rPr>
                        <a:t>Bản</a:t>
                      </a:r>
                      <a:r>
                        <a:rPr lang="en-US" sz="1400" dirty="0">
                          <a:solidFill>
                            <a:srgbClr val="0000FF"/>
                          </a:solidFill>
                          <a:latin typeface="Arial" panose="020B0604020202020204" pitchFamily="34" charset="0"/>
                          <a:cs typeface="Arial" panose="020B0604020202020204" pitchFamily="34" charset="0"/>
                        </a:rPr>
                        <a:t> </a:t>
                      </a:r>
                      <a:r>
                        <a:rPr lang="en-US" sz="1400" dirty="0" err="1">
                          <a:solidFill>
                            <a:srgbClr val="0000FF"/>
                          </a:solidFill>
                          <a:latin typeface="Arial" panose="020B0604020202020204" pitchFamily="34" charset="0"/>
                          <a:cs typeface="Arial" panose="020B0604020202020204" pitchFamily="34" charset="0"/>
                        </a:rPr>
                        <a:t>thiết</a:t>
                      </a:r>
                      <a:r>
                        <a:rPr lang="en-US" sz="1400" dirty="0">
                          <a:solidFill>
                            <a:srgbClr val="0000FF"/>
                          </a:solidFill>
                          <a:latin typeface="Arial" panose="020B0604020202020204" pitchFamily="34" charset="0"/>
                          <a:cs typeface="Arial" panose="020B0604020202020204" pitchFamily="34" charset="0"/>
                        </a:rPr>
                        <a:t> </a:t>
                      </a:r>
                      <a:r>
                        <a:rPr lang="en-US" sz="1400" dirty="0" err="1">
                          <a:solidFill>
                            <a:srgbClr val="0000FF"/>
                          </a:solidFill>
                          <a:latin typeface="Arial" panose="020B0604020202020204" pitchFamily="34" charset="0"/>
                          <a:cs typeface="Arial" panose="020B0604020202020204" pitchFamily="34" charset="0"/>
                        </a:rPr>
                        <a:t>kế</a:t>
                      </a:r>
                      <a:endParaRPr lang="en-US" sz="1400" dirty="0">
                        <a:solidFill>
                          <a:srgbClr val="0000FF"/>
                        </a:solidFill>
                        <a:latin typeface="Arial" panose="020B0604020202020204" pitchFamily="34" charset="0"/>
                        <a:cs typeface="Arial" panose="020B0604020202020204" pitchFamily="34"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b="0" dirty="0">
                          <a:solidFill>
                            <a:srgbClr val="0000FF"/>
                          </a:solidFill>
                          <a:latin typeface="Arial" panose="020B0604020202020204" pitchFamily="34" charset="0"/>
                          <a:cs typeface="Arial" panose="020B0604020202020204" pitchFamily="34" charset="0"/>
                        </a:rPr>
                        <a:t>HĐ3: </a:t>
                      </a:r>
                      <a:r>
                        <a:rPr lang="en-US" sz="1400" b="0" dirty="0" err="1">
                          <a:solidFill>
                            <a:srgbClr val="0000FF"/>
                          </a:solidFill>
                          <a:latin typeface="Arial" panose="020B0604020202020204" pitchFamily="34" charset="0"/>
                          <a:cs typeface="Arial" panose="020B0604020202020204" pitchFamily="34" charset="0"/>
                        </a:rPr>
                        <a:t>Trình</a:t>
                      </a:r>
                      <a:r>
                        <a:rPr lang="en-US" sz="1400" b="0" dirty="0">
                          <a:solidFill>
                            <a:srgbClr val="0000FF"/>
                          </a:solidFill>
                          <a:latin typeface="Arial" panose="020B0604020202020204" pitchFamily="34" charset="0"/>
                          <a:cs typeface="Arial" panose="020B0604020202020204" pitchFamily="34" charset="0"/>
                        </a:rPr>
                        <a:t> </a:t>
                      </a:r>
                      <a:r>
                        <a:rPr lang="en-US" sz="1400" b="0" dirty="0" err="1">
                          <a:solidFill>
                            <a:srgbClr val="0000FF"/>
                          </a:solidFill>
                          <a:latin typeface="Arial" panose="020B0604020202020204" pitchFamily="34" charset="0"/>
                          <a:cs typeface="Arial" panose="020B0604020202020204" pitchFamily="34" charset="0"/>
                        </a:rPr>
                        <a:t>bày</a:t>
                      </a:r>
                      <a:r>
                        <a:rPr lang="en-US" sz="1400" b="0" dirty="0">
                          <a:solidFill>
                            <a:srgbClr val="0000FF"/>
                          </a:solidFill>
                          <a:latin typeface="Arial" panose="020B0604020202020204" pitchFamily="34" charset="0"/>
                          <a:cs typeface="Arial" panose="020B0604020202020204" pitchFamily="34" charset="0"/>
                        </a:rPr>
                        <a:t>/</a:t>
                      </a:r>
                      <a:r>
                        <a:rPr lang="en-US" sz="1400" b="0" dirty="0" err="1">
                          <a:solidFill>
                            <a:srgbClr val="0000FF"/>
                          </a:solidFill>
                          <a:latin typeface="Arial" panose="020B0604020202020204" pitchFamily="34" charset="0"/>
                          <a:cs typeface="Arial" panose="020B0604020202020204" pitchFamily="34" charset="0"/>
                        </a:rPr>
                        <a:t>bảo</a:t>
                      </a:r>
                      <a:r>
                        <a:rPr lang="en-US" sz="1400" b="0" dirty="0">
                          <a:solidFill>
                            <a:srgbClr val="0000FF"/>
                          </a:solidFill>
                          <a:latin typeface="Arial" panose="020B0604020202020204" pitchFamily="34" charset="0"/>
                          <a:cs typeface="Arial" panose="020B0604020202020204" pitchFamily="34" charset="0"/>
                        </a:rPr>
                        <a:t> </a:t>
                      </a:r>
                      <a:r>
                        <a:rPr lang="en-US" sz="1400" b="0" dirty="0" err="1">
                          <a:solidFill>
                            <a:srgbClr val="0000FF"/>
                          </a:solidFill>
                          <a:latin typeface="Arial" panose="020B0604020202020204" pitchFamily="34" charset="0"/>
                          <a:cs typeface="Arial" panose="020B0604020202020204" pitchFamily="34" charset="0"/>
                        </a:rPr>
                        <a:t>vệ</a:t>
                      </a:r>
                      <a:r>
                        <a:rPr lang="en-US" sz="1400" b="0" dirty="0">
                          <a:solidFill>
                            <a:srgbClr val="0000FF"/>
                          </a:solidFill>
                          <a:latin typeface="Arial" panose="020B0604020202020204" pitchFamily="34" charset="0"/>
                          <a:cs typeface="Arial" panose="020B0604020202020204" pitchFamily="34" charset="0"/>
                        </a:rPr>
                        <a:t>/</a:t>
                      </a:r>
                      <a:r>
                        <a:rPr lang="en-US" sz="1400" b="0" dirty="0" err="1">
                          <a:solidFill>
                            <a:srgbClr val="0000FF"/>
                          </a:solidFill>
                          <a:latin typeface="Arial" panose="020B0604020202020204" pitchFamily="34" charset="0"/>
                          <a:cs typeface="Arial" panose="020B0604020202020204" pitchFamily="34" charset="0"/>
                        </a:rPr>
                        <a:t>lựa</a:t>
                      </a:r>
                      <a:r>
                        <a:rPr lang="en-US" sz="1400" b="0" dirty="0">
                          <a:solidFill>
                            <a:srgbClr val="0000FF"/>
                          </a:solidFill>
                          <a:latin typeface="Arial" panose="020B0604020202020204" pitchFamily="34" charset="0"/>
                          <a:cs typeface="Arial" panose="020B0604020202020204" pitchFamily="34" charset="0"/>
                        </a:rPr>
                        <a:t> </a:t>
                      </a:r>
                      <a:r>
                        <a:rPr lang="en-US" sz="1400" b="0" dirty="0" err="1">
                          <a:solidFill>
                            <a:srgbClr val="0000FF"/>
                          </a:solidFill>
                          <a:latin typeface="Arial" panose="020B0604020202020204" pitchFamily="34" charset="0"/>
                          <a:cs typeface="Arial" panose="020B0604020202020204" pitchFamily="34" charset="0"/>
                        </a:rPr>
                        <a:t>chọn</a:t>
                      </a:r>
                      <a:r>
                        <a:rPr lang="en-US" sz="1400" b="0" dirty="0">
                          <a:solidFill>
                            <a:srgbClr val="0000FF"/>
                          </a:solidFill>
                          <a:latin typeface="Arial" panose="020B0604020202020204" pitchFamily="34" charset="0"/>
                          <a:cs typeface="Arial" panose="020B0604020202020204" pitchFamily="34" charset="0"/>
                        </a:rPr>
                        <a:t> </a:t>
                      </a:r>
                      <a:r>
                        <a:rPr lang="en-US" sz="1400" b="0" dirty="0" err="1">
                          <a:solidFill>
                            <a:srgbClr val="0000FF"/>
                          </a:solidFill>
                          <a:latin typeface="Arial" panose="020B0604020202020204" pitchFamily="34" charset="0"/>
                          <a:cs typeface="Arial" panose="020B0604020202020204" pitchFamily="34" charset="0"/>
                        </a:rPr>
                        <a:t>giải</a:t>
                      </a:r>
                      <a:r>
                        <a:rPr lang="en-US" sz="1400" b="0" dirty="0">
                          <a:solidFill>
                            <a:srgbClr val="0000FF"/>
                          </a:solidFill>
                          <a:latin typeface="Arial" panose="020B0604020202020204" pitchFamily="34" charset="0"/>
                          <a:cs typeface="Arial" panose="020B0604020202020204" pitchFamily="34" charset="0"/>
                        </a:rPr>
                        <a:t> </a:t>
                      </a:r>
                      <a:r>
                        <a:rPr lang="en-US" sz="1400" b="0" dirty="0" err="1">
                          <a:solidFill>
                            <a:srgbClr val="0000FF"/>
                          </a:solidFill>
                          <a:latin typeface="Arial" panose="020B0604020202020204" pitchFamily="34" charset="0"/>
                          <a:cs typeface="Arial" panose="020B0604020202020204" pitchFamily="34" charset="0"/>
                        </a:rPr>
                        <a:t>pháp</a:t>
                      </a:r>
                      <a:r>
                        <a:rPr lang="en-US" sz="1400" b="0" dirty="0">
                          <a:solidFill>
                            <a:srgbClr val="0000FF"/>
                          </a:solidFill>
                          <a:latin typeface="Arial" panose="020B0604020202020204" pitchFamily="34" charset="0"/>
                          <a:cs typeface="Arial" panose="020B0604020202020204" pitchFamily="34" charset="0"/>
                        </a:rPr>
                        <a:t>/</a:t>
                      </a:r>
                      <a:r>
                        <a:rPr lang="en-US" sz="1400" b="0" dirty="0" err="1">
                          <a:solidFill>
                            <a:srgbClr val="0000FF"/>
                          </a:solidFill>
                          <a:latin typeface="Arial" panose="020B0604020202020204" pitchFamily="34" charset="0"/>
                          <a:cs typeface="Arial" panose="020B0604020202020204" pitchFamily="34" charset="0"/>
                        </a:rPr>
                        <a:t>thiết</a:t>
                      </a:r>
                      <a:r>
                        <a:rPr lang="en-US" sz="1400" b="0" dirty="0">
                          <a:solidFill>
                            <a:srgbClr val="0000FF"/>
                          </a:solidFill>
                          <a:latin typeface="Arial" panose="020B0604020202020204" pitchFamily="34" charset="0"/>
                          <a:cs typeface="Arial" panose="020B0604020202020204" pitchFamily="34" charset="0"/>
                        </a:rPr>
                        <a:t> </a:t>
                      </a:r>
                      <a:r>
                        <a:rPr lang="en-US" sz="1400" b="0" dirty="0" err="1">
                          <a:solidFill>
                            <a:srgbClr val="0000FF"/>
                          </a:solidFill>
                          <a:latin typeface="Arial" panose="020B0604020202020204" pitchFamily="34" charset="0"/>
                          <a:cs typeface="Arial" panose="020B0604020202020204" pitchFamily="34" charset="0"/>
                        </a:rPr>
                        <a:t>kế</a:t>
                      </a:r>
                      <a:endParaRPr lang="en-US" sz="1400" b="0" dirty="0">
                        <a:solidFill>
                          <a:srgbClr val="0000FF"/>
                        </a:solidFill>
                        <a:latin typeface="Arial" panose="020B0604020202020204" pitchFamily="34" charset="0"/>
                        <a:cs typeface="Arial" panose="020B0604020202020204" pitchFamily="34"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extLst>
              </a:tr>
              <a:tr h="406101">
                <a:tc vMerge="1">
                  <a:txBody>
                    <a:bodyPr/>
                    <a:lstStyle/>
                    <a:p>
                      <a:endParaRPr lang="en-US"/>
                    </a:p>
                  </a:txBody>
                  <a:tcPr>
                    <a:lnT w="12700" cap="flat" cmpd="sng" algn="ctr">
                      <a:solidFill>
                        <a:schemeClr val="tx1"/>
                      </a:solidFill>
                      <a:prstDash val="solid"/>
                      <a:round/>
                      <a:headEnd type="none" w="med" len="med"/>
                      <a:tailEnd type="none" w="med" len="med"/>
                    </a:lnT>
                  </a:tcPr>
                </a:tc>
                <a:tc vMerge="1">
                  <a:txBody>
                    <a:bodyPr/>
                    <a:lstStyle/>
                    <a:p>
                      <a:endParaRPr lang="en-US"/>
                    </a:p>
                  </a:txBody>
                  <a:tcPr>
                    <a:lnT w="12700" cap="flat" cmpd="sng" algn="ctr">
                      <a:solidFill>
                        <a:schemeClr val="tx1"/>
                      </a:solidFill>
                      <a:prstDash val="solid"/>
                      <a:round/>
                      <a:headEnd type="none" w="med" len="med"/>
                      <a:tailEnd type="none" w="med" len="med"/>
                    </a:lnT>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dirty="0" err="1">
                          <a:solidFill>
                            <a:srgbClr val="0000FF"/>
                          </a:solidFill>
                          <a:latin typeface="Arial" panose="020B0604020202020204" pitchFamily="34" charset="0"/>
                          <a:cs typeface="Arial" panose="020B0604020202020204" pitchFamily="34" charset="0"/>
                        </a:rPr>
                        <a:t>Chế</a:t>
                      </a:r>
                      <a:r>
                        <a:rPr lang="en-US" sz="1400" dirty="0">
                          <a:solidFill>
                            <a:srgbClr val="0000FF"/>
                          </a:solidFill>
                          <a:latin typeface="Arial" panose="020B0604020202020204" pitchFamily="34" charset="0"/>
                          <a:cs typeface="Arial" panose="020B0604020202020204" pitchFamily="34" charset="0"/>
                        </a:rPr>
                        <a:t> </a:t>
                      </a:r>
                      <a:r>
                        <a:rPr lang="en-US" sz="1400" dirty="0" err="1">
                          <a:solidFill>
                            <a:srgbClr val="0000FF"/>
                          </a:solidFill>
                          <a:latin typeface="Arial" panose="020B0604020202020204" pitchFamily="34" charset="0"/>
                          <a:cs typeface="Arial" panose="020B0604020202020204" pitchFamily="34" charset="0"/>
                        </a:rPr>
                        <a:t>tạo</a:t>
                      </a:r>
                      <a:r>
                        <a:rPr lang="en-US" sz="1400" dirty="0">
                          <a:solidFill>
                            <a:srgbClr val="0000FF"/>
                          </a:solidFill>
                          <a:latin typeface="Arial" panose="020B0604020202020204" pitchFamily="34" charset="0"/>
                          <a:cs typeface="Arial" panose="020B0604020202020204" pitchFamily="34" charset="0"/>
                        </a:rPr>
                        <a:t> </a:t>
                      </a:r>
                      <a:r>
                        <a:rPr lang="en-US" sz="1400" dirty="0" err="1">
                          <a:solidFill>
                            <a:srgbClr val="0000FF"/>
                          </a:solidFill>
                          <a:latin typeface="Arial" panose="020B0604020202020204" pitchFamily="34" charset="0"/>
                          <a:cs typeface="Arial" panose="020B0604020202020204" pitchFamily="34" charset="0"/>
                        </a:rPr>
                        <a:t>mẫu</a:t>
                      </a:r>
                      <a:endParaRPr lang="en-US" sz="1400" dirty="0">
                        <a:solidFill>
                          <a:srgbClr val="0000FF"/>
                        </a:solidFill>
                        <a:latin typeface="Arial" panose="020B0604020202020204" pitchFamily="34" charset="0"/>
                        <a:cs typeface="Arial" panose="020B0604020202020204" pitchFamily="34"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US" sz="1400" b="0" dirty="0">
                          <a:solidFill>
                            <a:srgbClr val="0000FF"/>
                          </a:solidFill>
                          <a:latin typeface="Arial" panose="020B0604020202020204" pitchFamily="34" charset="0"/>
                          <a:cs typeface="Arial" panose="020B0604020202020204" pitchFamily="34" charset="0"/>
                        </a:rPr>
                        <a:t>HĐ4: </a:t>
                      </a:r>
                      <a:r>
                        <a:rPr lang="en-US" sz="1400" b="0" dirty="0" err="1">
                          <a:solidFill>
                            <a:srgbClr val="0000FF"/>
                          </a:solidFill>
                          <a:latin typeface="Arial" panose="020B0604020202020204" pitchFamily="34" charset="0"/>
                          <a:cs typeface="Arial" panose="020B0604020202020204" pitchFamily="34" charset="0"/>
                        </a:rPr>
                        <a:t>Chọn</a:t>
                      </a:r>
                      <a:r>
                        <a:rPr lang="en-US" sz="1400" b="0" dirty="0">
                          <a:solidFill>
                            <a:srgbClr val="0000FF"/>
                          </a:solidFill>
                          <a:latin typeface="Arial" panose="020B0604020202020204" pitchFamily="34" charset="0"/>
                          <a:cs typeface="Arial" panose="020B0604020202020204" pitchFamily="34" charset="0"/>
                        </a:rPr>
                        <a:t> dung </a:t>
                      </a:r>
                      <a:r>
                        <a:rPr lang="en-US" sz="1400" b="0" dirty="0" err="1">
                          <a:solidFill>
                            <a:srgbClr val="0000FF"/>
                          </a:solidFill>
                          <a:latin typeface="Arial" panose="020B0604020202020204" pitchFamily="34" charset="0"/>
                          <a:cs typeface="Arial" panose="020B0604020202020204" pitchFamily="34" charset="0"/>
                        </a:rPr>
                        <a:t>cụ</a:t>
                      </a:r>
                      <a:r>
                        <a:rPr lang="en-US" sz="1400" b="0" dirty="0">
                          <a:solidFill>
                            <a:srgbClr val="0000FF"/>
                          </a:solidFill>
                          <a:latin typeface="Arial" panose="020B0604020202020204" pitchFamily="34" charset="0"/>
                          <a:cs typeface="Arial" panose="020B0604020202020204" pitchFamily="34" charset="0"/>
                        </a:rPr>
                        <a:t>, </a:t>
                      </a:r>
                      <a:r>
                        <a:rPr lang="en-US" sz="1400" b="0" dirty="0" err="1">
                          <a:solidFill>
                            <a:srgbClr val="0000FF"/>
                          </a:solidFill>
                          <a:latin typeface="Arial" panose="020B0604020202020204" pitchFamily="34" charset="0"/>
                          <a:cs typeface="Arial" panose="020B0604020202020204" pitchFamily="34" charset="0"/>
                        </a:rPr>
                        <a:t>Chế</a:t>
                      </a:r>
                      <a:r>
                        <a:rPr lang="en-US" sz="1400" b="0" dirty="0">
                          <a:solidFill>
                            <a:srgbClr val="0000FF"/>
                          </a:solidFill>
                          <a:latin typeface="Arial" panose="020B0604020202020204" pitchFamily="34" charset="0"/>
                          <a:cs typeface="Arial" panose="020B0604020202020204" pitchFamily="34" charset="0"/>
                        </a:rPr>
                        <a:t> </a:t>
                      </a:r>
                      <a:r>
                        <a:rPr lang="en-US" sz="1400" b="0" dirty="0" err="1">
                          <a:solidFill>
                            <a:srgbClr val="0000FF"/>
                          </a:solidFill>
                          <a:latin typeface="Arial" panose="020B0604020202020204" pitchFamily="34" charset="0"/>
                          <a:cs typeface="Arial" panose="020B0604020202020204" pitchFamily="34" charset="0"/>
                        </a:rPr>
                        <a:t>tạo</a:t>
                      </a:r>
                      <a:r>
                        <a:rPr lang="en-US" sz="1400" b="0" dirty="0">
                          <a:solidFill>
                            <a:srgbClr val="0000FF"/>
                          </a:solidFill>
                          <a:latin typeface="Arial" panose="020B0604020202020204" pitchFamily="34" charset="0"/>
                          <a:cs typeface="Arial" panose="020B0604020202020204" pitchFamily="34" charset="0"/>
                        </a:rPr>
                        <a:t> </a:t>
                      </a:r>
                      <a:r>
                        <a:rPr lang="en-US" sz="1400" b="0" dirty="0" err="1">
                          <a:solidFill>
                            <a:srgbClr val="0000FF"/>
                          </a:solidFill>
                          <a:latin typeface="Arial" panose="020B0604020202020204" pitchFamily="34" charset="0"/>
                          <a:cs typeface="Arial" panose="020B0604020202020204" pitchFamily="34" charset="0"/>
                        </a:rPr>
                        <a:t>và</a:t>
                      </a:r>
                      <a:r>
                        <a:rPr lang="en-US" sz="1400" b="0" dirty="0">
                          <a:solidFill>
                            <a:srgbClr val="0000FF"/>
                          </a:solidFill>
                          <a:latin typeface="Arial" panose="020B0604020202020204" pitchFamily="34" charset="0"/>
                          <a:cs typeface="Arial" panose="020B0604020202020204" pitchFamily="34" charset="0"/>
                        </a:rPr>
                        <a:t> </a:t>
                      </a:r>
                      <a:r>
                        <a:rPr lang="en-US" sz="1400" b="0" dirty="0" err="1">
                          <a:solidFill>
                            <a:srgbClr val="0000FF"/>
                          </a:solidFill>
                          <a:latin typeface="Arial" panose="020B0604020202020204" pitchFamily="34" charset="0"/>
                          <a:cs typeface="Arial" panose="020B0604020202020204" pitchFamily="34" charset="0"/>
                        </a:rPr>
                        <a:t>thử</a:t>
                      </a:r>
                      <a:r>
                        <a:rPr lang="en-US" sz="1400" b="0" dirty="0">
                          <a:solidFill>
                            <a:srgbClr val="0000FF"/>
                          </a:solidFill>
                          <a:latin typeface="Arial" panose="020B0604020202020204" pitchFamily="34" charset="0"/>
                          <a:cs typeface="Arial" panose="020B0604020202020204" pitchFamily="34" charset="0"/>
                        </a:rPr>
                        <a:t> </a:t>
                      </a:r>
                      <a:r>
                        <a:rPr lang="en-US" sz="1400" b="0" dirty="0" err="1">
                          <a:solidFill>
                            <a:srgbClr val="0000FF"/>
                          </a:solidFill>
                          <a:latin typeface="Arial" panose="020B0604020202020204" pitchFamily="34" charset="0"/>
                          <a:cs typeface="Arial" panose="020B0604020202020204" pitchFamily="34" charset="0"/>
                        </a:rPr>
                        <a:t>nghiệm</a:t>
                      </a:r>
                      <a:endParaRPr lang="en-US" sz="1400" b="0" dirty="0">
                        <a:solidFill>
                          <a:srgbClr val="0000FF"/>
                        </a:solidFill>
                        <a:latin typeface="Arial" panose="020B0604020202020204" pitchFamily="34" charset="0"/>
                        <a:cs typeface="Arial" panose="020B0604020202020204" pitchFamily="34"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extLst>
              </a:tr>
              <a:tr h="446842">
                <a:tc vMerge="1">
                  <a:txBody>
                    <a:bodyPr/>
                    <a:lstStyle/>
                    <a:p>
                      <a:endParaRPr lang="en-US"/>
                    </a:p>
                  </a:txBody>
                  <a:tcPr>
                    <a:lnT w="12700" cap="flat" cmpd="sng" algn="ctr">
                      <a:solidFill>
                        <a:schemeClr val="tx1"/>
                      </a:solidFill>
                      <a:prstDash val="solid"/>
                      <a:round/>
                      <a:headEnd type="none" w="med" len="med"/>
                      <a:tailEnd type="none" w="med" len="med"/>
                    </a:lnT>
                  </a:tcPr>
                </a:tc>
                <a:tc vMerge="1">
                  <a:txBody>
                    <a:bodyPr/>
                    <a:lstStyle/>
                    <a:p>
                      <a:endParaRPr lang="en-US"/>
                    </a:p>
                  </a:txBody>
                  <a:tcPr>
                    <a:lnT w="12700" cap="flat" cmpd="sng" algn="ctr">
                      <a:solidFill>
                        <a:schemeClr val="tx1"/>
                      </a:solidFill>
                      <a:prstDash val="solid"/>
                      <a:round/>
                      <a:headEnd type="none" w="med" len="med"/>
                      <a:tailEnd type="none" w="med" len="med"/>
                    </a:lnT>
                  </a:tcPr>
                </a:tc>
                <a:tc>
                  <a:txBody>
                    <a:bodyPr/>
                    <a:lstStyle/>
                    <a:p>
                      <a:r>
                        <a:rPr lang="en-US" sz="1400" dirty="0" err="1">
                          <a:solidFill>
                            <a:srgbClr val="0000FF"/>
                          </a:solidFill>
                          <a:latin typeface="Arial" panose="020B0604020202020204" pitchFamily="34" charset="0"/>
                          <a:cs typeface="Arial" panose="020B0604020202020204" pitchFamily="34" charset="0"/>
                        </a:rPr>
                        <a:t>Thử</a:t>
                      </a:r>
                      <a:r>
                        <a:rPr lang="en-US" sz="1400" dirty="0">
                          <a:solidFill>
                            <a:srgbClr val="0000FF"/>
                          </a:solidFill>
                          <a:latin typeface="Arial" panose="020B0604020202020204" pitchFamily="34" charset="0"/>
                          <a:cs typeface="Arial" panose="020B0604020202020204" pitchFamily="34" charset="0"/>
                        </a:rPr>
                        <a:t> </a:t>
                      </a:r>
                      <a:r>
                        <a:rPr lang="en-US" sz="1400" dirty="0" err="1">
                          <a:solidFill>
                            <a:srgbClr val="0000FF"/>
                          </a:solidFill>
                          <a:latin typeface="Arial" panose="020B0604020202020204" pitchFamily="34" charset="0"/>
                          <a:cs typeface="Arial" panose="020B0604020202020204" pitchFamily="34" charset="0"/>
                        </a:rPr>
                        <a:t>nghiệm</a:t>
                      </a:r>
                      <a:r>
                        <a:rPr lang="en-US" sz="1400" dirty="0">
                          <a:solidFill>
                            <a:srgbClr val="0000FF"/>
                          </a:solidFill>
                          <a:latin typeface="Arial" panose="020B0604020202020204" pitchFamily="34" charset="0"/>
                          <a:cs typeface="Arial" panose="020B0604020202020204" pitchFamily="34" charset="0"/>
                        </a:rPr>
                        <a:t> – </a:t>
                      </a:r>
                      <a:r>
                        <a:rPr lang="en-US" sz="1400" dirty="0" err="1">
                          <a:solidFill>
                            <a:srgbClr val="0000FF"/>
                          </a:solidFill>
                          <a:latin typeface="Arial" panose="020B0604020202020204" pitchFamily="34" charset="0"/>
                          <a:cs typeface="Arial" panose="020B0604020202020204" pitchFamily="34" charset="0"/>
                        </a:rPr>
                        <a:t>Đánh</a:t>
                      </a:r>
                      <a:r>
                        <a:rPr lang="en-US" sz="1400" dirty="0">
                          <a:solidFill>
                            <a:srgbClr val="0000FF"/>
                          </a:solidFill>
                          <a:latin typeface="Arial" panose="020B0604020202020204" pitchFamily="34" charset="0"/>
                          <a:cs typeface="Arial" panose="020B0604020202020204" pitchFamily="34" charset="0"/>
                        </a:rPr>
                        <a:t> </a:t>
                      </a:r>
                      <a:r>
                        <a:rPr lang="en-US" sz="1400" dirty="0" err="1">
                          <a:solidFill>
                            <a:srgbClr val="0000FF"/>
                          </a:solidFill>
                          <a:latin typeface="Arial" panose="020B0604020202020204" pitchFamily="34" charset="0"/>
                          <a:cs typeface="Arial" panose="020B0604020202020204" pitchFamily="34" charset="0"/>
                        </a:rPr>
                        <a:t>giá</a:t>
                      </a:r>
                      <a:endParaRPr lang="en-US" sz="14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2000" dirty="0">
                        <a:solidFill>
                          <a:srgbClr val="0000FF"/>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extLst>
              </a:tr>
              <a:tr h="314965">
                <a:tc vMerge="1">
                  <a:txBody>
                    <a:bodyPr/>
                    <a:lstStyle/>
                    <a:p>
                      <a:endParaRPr lang="en-US"/>
                    </a:p>
                  </a:txBody>
                  <a:tcPr>
                    <a:lnT w="12700" cap="flat" cmpd="sng" algn="ctr">
                      <a:solidFill>
                        <a:schemeClr val="tx1"/>
                      </a:solidFill>
                      <a:prstDash val="solid"/>
                      <a:round/>
                      <a:headEnd type="none" w="med" len="med"/>
                      <a:tailEnd type="none" w="med" len="med"/>
                    </a:lnT>
                  </a:tcPr>
                </a:tc>
                <a:tc vMerge="1">
                  <a:txBody>
                    <a:bodyPr/>
                    <a:lstStyle/>
                    <a:p>
                      <a:endParaRPr lang="en-US"/>
                    </a:p>
                  </a:txBody>
                  <a:tcPr>
                    <a:lnT w="12700" cap="flat" cmpd="sng" algn="ctr">
                      <a:solidFill>
                        <a:schemeClr val="tx1"/>
                      </a:solidFill>
                      <a:prstDash val="solid"/>
                      <a:round/>
                      <a:headEnd type="none" w="med" len="med"/>
                      <a:tailEnd type="none" w="med" len="med"/>
                    </a:lnT>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dirty="0">
                          <a:solidFill>
                            <a:srgbClr val="0000FF"/>
                          </a:solidFill>
                          <a:latin typeface="Arial" panose="020B0604020202020204" pitchFamily="34" charset="0"/>
                          <a:cs typeface="Arial" panose="020B0604020202020204" pitchFamily="34" charset="0"/>
                        </a:rPr>
                        <a:t>Chia </a:t>
                      </a:r>
                      <a:r>
                        <a:rPr lang="en-US" sz="1400" dirty="0" err="1">
                          <a:solidFill>
                            <a:srgbClr val="0000FF"/>
                          </a:solidFill>
                          <a:latin typeface="Arial" panose="020B0604020202020204" pitchFamily="34" charset="0"/>
                          <a:cs typeface="Arial" panose="020B0604020202020204" pitchFamily="34" charset="0"/>
                        </a:rPr>
                        <a:t>sẻ</a:t>
                      </a:r>
                      <a:r>
                        <a:rPr lang="en-US" sz="1400" dirty="0">
                          <a:solidFill>
                            <a:srgbClr val="0000FF"/>
                          </a:solidFill>
                          <a:latin typeface="Arial" panose="020B0604020202020204" pitchFamily="34" charset="0"/>
                          <a:cs typeface="Arial" panose="020B0604020202020204" pitchFamily="34" charset="0"/>
                        </a:rPr>
                        <a:t> </a:t>
                      </a:r>
                      <a:r>
                        <a:rPr lang="en-US" sz="1400" dirty="0" err="1">
                          <a:solidFill>
                            <a:srgbClr val="0000FF"/>
                          </a:solidFill>
                          <a:latin typeface="Arial" panose="020B0604020202020204" pitchFamily="34" charset="0"/>
                          <a:cs typeface="Arial" panose="020B0604020202020204" pitchFamily="34" charset="0"/>
                        </a:rPr>
                        <a:t>và</a:t>
                      </a:r>
                      <a:r>
                        <a:rPr lang="en-US" sz="1400" dirty="0">
                          <a:solidFill>
                            <a:srgbClr val="0000FF"/>
                          </a:solidFill>
                          <a:latin typeface="Arial" panose="020B0604020202020204" pitchFamily="34" charset="0"/>
                          <a:cs typeface="Arial" panose="020B0604020202020204" pitchFamily="34" charset="0"/>
                        </a:rPr>
                        <a:t> </a:t>
                      </a:r>
                      <a:r>
                        <a:rPr lang="en-US" sz="1400" dirty="0" err="1">
                          <a:solidFill>
                            <a:srgbClr val="0000FF"/>
                          </a:solidFill>
                          <a:latin typeface="Arial" panose="020B0604020202020204" pitchFamily="34" charset="0"/>
                          <a:cs typeface="Arial" panose="020B0604020202020204" pitchFamily="34" charset="0"/>
                        </a:rPr>
                        <a:t>thảo</a:t>
                      </a:r>
                      <a:r>
                        <a:rPr lang="en-US" sz="1400" dirty="0">
                          <a:solidFill>
                            <a:srgbClr val="0000FF"/>
                          </a:solidFill>
                          <a:latin typeface="Arial" panose="020B0604020202020204" pitchFamily="34" charset="0"/>
                          <a:cs typeface="Arial" panose="020B0604020202020204" pitchFamily="34" charset="0"/>
                        </a:rPr>
                        <a:t> </a:t>
                      </a:r>
                      <a:r>
                        <a:rPr lang="en-US" sz="1400" dirty="0" err="1">
                          <a:solidFill>
                            <a:srgbClr val="0000FF"/>
                          </a:solidFill>
                          <a:latin typeface="Arial" panose="020B0604020202020204" pitchFamily="34" charset="0"/>
                          <a:cs typeface="Arial" panose="020B0604020202020204" pitchFamily="34" charset="0"/>
                        </a:rPr>
                        <a:t>luận</a:t>
                      </a:r>
                      <a:endParaRPr lang="en-US" sz="1400" dirty="0">
                        <a:solidFill>
                          <a:srgbClr val="0000FF"/>
                        </a:solidFill>
                        <a:latin typeface="Arial" panose="020B0604020202020204" pitchFamily="34" charset="0"/>
                        <a:cs typeface="Arial" panose="020B0604020202020204" pitchFamily="34"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US" sz="1400" b="0" dirty="0">
                          <a:solidFill>
                            <a:srgbClr val="0000FF"/>
                          </a:solidFill>
                          <a:latin typeface="Arial" panose="020B0604020202020204" pitchFamily="34" charset="0"/>
                          <a:cs typeface="Arial" panose="020B0604020202020204" pitchFamily="34" charset="0"/>
                        </a:rPr>
                        <a:t>HĐ5: </a:t>
                      </a:r>
                      <a:r>
                        <a:rPr lang="en-US" sz="1400" b="0" dirty="0" err="1">
                          <a:solidFill>
                            <a:srgbClr val="0000FF"/>
                          </a:solidFill>
                          <a:latin typeface="Arial" panose="020B0604020202020204" pitchFamily="34" charset="0"/>
                          <a:cs typeface="Arial" panose="020B0604020202020204" pitchFamily="34" charset="0"/>
                        </a:rPr>
                        <a:t>Trình</a:t>
                      </a:r>
                      <a:r>
                        <a:rPr lang="en-US" sz="1400" b="0" dirty="0">
                          <a:solidFill>
                            <a:srgbClr val="0000FF"/>
                          </a:solidFill>
                          <a:latin typeface="Arial" panose="020B0604020202020204" pitchFamily="34" charset="0"/>
                          <a:cs typeface="Arial" panose="020B0604020202020204" pitchFamily="34" charset="0"/>
                        </a:rPr>
                        <a:t> </a:t>
                      </a:r>
                      <a:r>
                        <a:rPr lang="en-US" sz="1400" b="0" dirty="0" err="1">
                          <a:solidFill>
                            <a:srgbClr val="0000FF"/>
                          </a:solidFill>
                          <a:latin typeface="Arial" panose="020B0604020202020204" pitchFamily="34" charset="0"/>
                          <a:cs typeface="Arial" panose="020B0604020202020204" pitchFamily="34" charset="0"/>
                        </a:rPr>
                        <a:t>bày</a:t>
                      </a:r>
                      <a:r>
                        <a:rPr lang="en-US" sz="1400" b="0" dirty="0">
                          <a:solidFill>
                            <a:srgbClr val="0000FF"/>
                          </a:solidFill>
                          <a:latin typeface="Arial" panose="020B0604020202020204" pitchFamily="34" charset="0"/>
                          <a:cs typeface="Arial" panose="020B0604020202020204" pitchFamily="34" charset="0"/>
                        </a:rPr>
                        <a:t> </a:t>
                      </a:r>
                      <a:r>
                        <a:rPr lang="en-US" sz="1400" b="0" dirty="0" err="1">
                          <a:solidFill>
                            <a:srgbClr val="0000FF"/>
                          </a:solidFill>
                          <a:latin typeface="Arial" panose="020B0604020202020204" pitchFamily="34" charset="0"/>
                          <a:cs typeface="Arial" panose="020B0604020202020204" pitchFamily="34" charset="0"/>
                        </a:rPr>
                        <a:t>sản</a:t>
                      </a:r>
                      <a:r>
                        <a:rPr lang="en-US" sz="1400" b="0" dirty="0">
                          <a:solidFill>
                            <a:srgbClr val="0000FF"/>
                          </a:solidFill>
                          <a:latin typeface="Arial" panose="020B0604020202020204" pitchFamily="34" charset="0"/>
                          <a:cs typeface="Arial" panose="020B0604020202020204" pitchFamily="34" charset="0"/>
                        </a:rPr>
                        <a:t> </a:t>
                      </a:r>
                      <a:r>
                        <a:rPr lang="en-US" sz="1400" b="0" dirty="0" err="1">
                          <a:solidFill>
                            <a:srgbClr val="0000FF"/>
                          </a:solidFill>
                          <a:latin typeface="Arial" panose="020B0604020202020204" pitchFamily="34" charset="0"/>
                          <a:cs typeface="Arial" panose="020B0604020202020204" pitchFamily="34" charset="0"/>
                        </a:rPr>
                        <a:t>phẩm</a:t>
                      </a:r>
                      <a:r>
                        <a:rPr lang="en-US" sz="1400" b="0" dirty="0">
                          <a:solidFill>
                            <a:srgbClr val="0000FF"/>
                          </a:solidFill>
                          <a:latin typeface="Arial" panose="020B0604020202020204" pitchFamily="34" charset="0"/>
                          <a:cs typeface="Arial" panose="020B0604020202020204" pitchFamily="34" charset="0"/>
                        </a:rPr>
                        <a:t> + </a:t>
                      </a:r>
                      <a:r>
                        <a:rPr lang="en-US" sz="1400" b="0" dirty="0" err="1">
                          <a:solidFill>
                            <a:srgbClr val="0000FF"/>
                          </a:solidFill>
                          <a:latin typeface="Arial" panose="020B0604020202020204" pitchFamily="34" charset="0"/>
                          <a:cs typeface="Arial" panose="020B0604020202020204" pitchFamily="34" charset="0"/>
                        </a:rPr>
                        <a:t>Đánh</a:t>
                      </a:r>
                      <a:r>
                        <a:rPr lang="en-US" sz="1400" b="0" dirty="0">
                          <a:solidFill>
                            <a:srgbClr val="0000FF"/>
                          </a:solidFill>
                          <a:latin typeface="Arial" panose="020B0604020202020204" pitchFamily="34" charset="0"/>
                          <a:cs typeface="Arial" panose="020B0604020202020204" pitchFamily="34" charset="0"/>
                        </a:rPr>
                        <a:t> </a:t>
                      </a:r>
                      <a:r>
                        <a:rPr lang="en-US" sz="1400" b="0" dirty="0" err="1">
                          <a:solidFill>
                            <a:srgbClr val="0000FF"/>
                          </a:solidFill>
                          <a:latin typeface="Arial" panose="020B0604020202020204" pitchFamily="34" charset="0"/>
                          <a:cs typeface="Arial" panose="020B0604020202020204" pitchFamily="34" charset="0"/>
                        </a:rPr>
                        <a:t>giá</a:t>
                      </a:r>
                      <a:endParaRPr lang="en-US" sz="1400" b="0" dirty="0">
                        <a:solidFill>
                          <a:srgbClr val="0000FF"/>
                        </a:solidFill>
                        <a:latin typeface="Arial" panose="020B0604020202020204" pitchFamily="34" charset="0"/>
                        <a:cs typeface="Arial" panose="020B0604020202020204" pitchFamily="34"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extLst>
              </a:tr>
              <a:tr h="314965">
                <a:tc>
                  <a:txBody>
                    <a:bodyPr/>
                    <a:lstStyle/>
                    <a:p>
                      <a:pPr algn="ctr"/>
                      <a:r>
                        <a:rPr lang="en-US" sz="1400" dirty="0">
                          <a:solidFill>
                            <a:srgbClr val="0000FF"/>
                          </a:solidFill>
                          <a:latin typeface="Arial" panose="020B0604020202020204" pitchFamily="34" charset="0"/>
                          <a:cs typeface="Arial" panose="020B0604020202020204" pitchFamily="34" charset="0"/>
                        </a:rPr>
                        <a:t>Evaluate/</a:t>
                      </a:r>
                      <a:r>
                        <a:rPr lang="en-US" sz="1400" dirty="0" err="1">
                          <a:solidFill>
                            <a:srgbClr val="0000FF"/>
                          </a:solidFill>
                          <a:latin typeface="Arial" panose="020B0604020202020204" pitchFamily="34" charset="0"/>
                          <a:cs typeface="Arial" panose="020B0604020202020204" pitchFamily="34" charset="0"/>
                        </a:rPr>
                        <a:t>Đánh</a:t>
                      </a:r>
                      <a:r>
                        <a:rPr lang="en-US" sz="1400" dirty="0">
                          <a:solidFill>
                            <a:srgbClr val="0000FF"/>
                          </a:solidFill>
                          <a:latin typeface="Arial" panose="020B0604020202020204" pitchFamily="34" charset="0"/>
                          <a:cs typeface="Arial" panose="020B0604020202020204" pitchFamily="34" charset="0"/>
                        </a:rPr>
                        <a:t> </a:t>
                      </a:r>
                      <a:r>
                        <a:rPr lang="en-US" sz="1400" dirty="0" err="1">
                          <a:solidFill>
                            <a:srgbClr val="0000FF"/>
                          </a:solidFill>
                          <a:latin typeface="Arial" panose="020B0604020202020204" pitchFamily="34" charset="0"/>
                          <a:cs typeface="Arial" panose="020B0604020202020204" pitchFamily="34" charset="0"/>
                        </a:rPr>
                        <a:t>giá</a:t>
                      </a:r>
                      <a:endParaRPr lang="en-US" sz="1400" dirty="0">
                        <a:solidFill>
                          <a:srgbClr val="0000FF"/>
                        </a:solidFill>
                        <a:latin typeface="Arial" panose="020B0604020202020204" pitchFamily="34" charset="0"/>
                        <a:cs typeface="Arial" panose="020B0604020202020204" pitchFamily="34"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2000" dirty="0">
                        <a:solidFill>
                          <a:srgbClr val="0000FF"/>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dirty="0" err="1">
                          <a:solidFill>
                            <a:srgbClr val="0000FF"/>
                          </a:solidFill>
                          <a:latin typeface="Arial" panose="020B0604020202020204" pitchFamily="34" charset="0"/>
                          <a:cs typeface="Arial" panose="020B0604020202020204" pitchFamily="34" charset="0"/>
                        </a:rPr>
                        <a:t>Điều</a:t>
                      </a:r>
                      <a:r>
                        <a:rPr lang="en-US" sz="1400" dirty="0">
                          <a:solidFill>
                            <a:srgbClr val="0000FF"/>
                          </a:solidFill>
                          <a:latin typeface="Arial" panose="020B0604020202020204" pitchFamily="34" charset="0"/>
                          <a:cs typeface="Arial" panose="020B0604020202020204" pitchFamily="34" charset="0"/>
                        </a:rPr>
                        <a:t> </a:t>
                      </a:r>
                      <a:r>
                        <a:rPr lang="en-US" sz="1400" dirty="0" err="1">
                          <a:solidFill>
                            <a:srgbClr val="0000FF"/>
                          </a:solidFill>
                          <a:latin typeface="Arial" panose="020B0604020202020204" pitchFamily="34" charset="0"/>
                          <a:cs typeface="Arial" panose="020B0604020202020204" pitchFamily="34" charset="0"/>
                        </a:rPr>
                        <a:t>chỉnh</a:t>
                      </a:r>
                      <a:r>
                        <a:rPr lang="en-US" sz="1400" dirty="0">
                          <a:solidFill>
                            <a:srgbClr val="0000FF"/>
                          </a:solidFill>
                          <a:latin typeface="Arial" panose="020B0604020202020204" pitchFamily="34" charset="0"/>
                          <a:cs typeface="Arial" panose="020B0604020202020204" pitchFamily="34" charset="0"/>
                        </a:rPr>
                        <a:t> </a:t>
                      </a:r>
                      <a:r>
                        <a:rPr lang="en-US" sz="1400" dirty="0" err="1">
                          <a:solidFill>
                            <a:srgbClr val="0000FF"/>
                          </a:solidFill>
                          <a:latin typeface="Arial" panose="020B0604020202020204" pitchFamily="34" charset="0"/>
                          <a:cs typeface="Arial" panose="020B0604020202020204" pitchFamily="34" charset="0"/>
                        </a:rPr>
                        <a:t>thiết</a:t>
                      </a:r>
                      <a:r>
                        <a:rPr lang="en-US" sz="1400" dirty="0">
                          <a:solidFill>
                            <a:srgbClr val="0000FF"/>
                          </a:solidFill>
                          <a:latin typeface="Arial" panose="020B0604020202020204" pitchFamily="34" charset="0"/>
                          <a:cs typeface="Arial" panose="020B0604020202020204" pitchFamily="34" charset="0"/>
                        </a:rPr>
                        <a:t> </a:t>
                      </a:r>
                      <a:r>
                        <a:rPr lang="en-US" sz="1400" dirty="0" err="1">
                          <a:solidFill>
                            <a:srgbClr val="0000FF"/>
                          </a:solidFill>
                          <a:latin typeface="Arial" panose="020B0604020202020204" pitchFamily="34" charset="0"/>
                          <a:cs typeface="Arial" panose="020B0604020202020204" pitchFamily="34" charset="0"/>
                        </a:rPr>
                        <a:t>kế</a:t>
                      </a:r>
                      <a:endParaRPr lang="en-US" sz="1400" dirty="0">
                        <a:solidFill>
                          <a:srgbClr val="0000FF"/>
                        </a:solidFill>
                        <a:latin typeface="Arial" panose="020B0604020202020204" pitchFamily="34" charset="0"/>
                        <a:cs typeface="Arial" panose="020B0604020202020204" pitchFamily="34"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2000" dirty="0">
                        <a:solidFill>
                          <a:srgbClr val="0000FF"/>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4294967295"/>
          </p:nvPr>
        </p:nvSpPr>
        <p:spPr>
          <a:xfrm>
            <a:off x="0" y="1052513"/>
            <a:ext cx="8686800" cy="5233987"/>
          </a:xfrm>
        </p:spPr>
        <p:txBody>
          <a:bodyPr>
            <a:normAutofit/>
          </a:bodyPr>
          <a:lstStyle/>
          <a:p>
            <a:pPr marL="274320" indent="-274320" algn="just" fontAlgn="auto">
              <a:lnSpc>
                <a:spcPct val="110000"/>
              </a:lnSpc>
              <a:spcBef>
                <a:spcPts val="600"/>
              </a:spcBef>
              <a:spcAft>
                <a:spcPts val="0"/>
              </a:spcAft>
              <a:buClr>
                <a:schemeClr val="accent3"/>
              </a:buClr>
              <a:buFont typeface="Wingdings 3" pitchFamily="18" charset="2"/>
              <a:buNone/>
              <a:defRPr/>
            </a:pPr>
            <a:r>
              <a:rPr lang="es-ES" sz="2400" i="1" dirty="0">
                <a:solidFill>
                  <a:srgbClr val="003366"/>
                </a:solidFill>
                <a:latin typeface="Arial" charset="0"/>
                <a:cs typeface="Arial" charset="0"/>
              </a:rPr>
              <a:t>         (</a:t>
            </a:r>
            <a:r>
              <a:rPr lang="es-ES" sz="2400" dirty="0">
                <a:solidFill>
                  <a:srgbClr val="003366"/>
                </a:solidFill>
                <a:latin typeface="Arial" charset="0"/>
                <a:cs typeface="Arial" charset="0"/>
              </a:rPr>
              <a:t>2) </a:t>
            </a:r>
            <a:r>
              <a:rPr lang="fr-FR" sz="2400" spc="-110" dirty="0">
                <a:solidFill>
                  <a:srgbClr val="000066"/>
                </a:solidFill>
                <a:latin typeface="Arial" charset="0"/>
                <a:cs typeface="Arial" charset="0"/>
              </a:rPr>
              <a:t>Chú trọng </a:t>
            </a:r>
            <a:r>
              <a:rPr lang="fr-FR" sz="2400" i="1" spc="-110" dirty="0">
                <a:solidFill>
                  <a:srgbClr val="800000"/>
                </a:solidFill>
                <a:latin typeface="Arial" charset="0"/>
                <a:cs typeface="Arial" charset="0"/>
              </a:rPr>
              <a:t>rèn luyện cho HS những tri thức phương pháp</a:t>
            </a:r>
            <a:r>
              <a:rPr lang="fr-FR" sz="2400" spc="-110" dirty="0">
                <a:solidFill>
                  <a:srgbClr val="800000"/>
                </a:solidFill>
                <a:latin typeface="Arial" charset="0"/>
                <a:cs typeface="Arial" charset="0"/>
              </a:rPr>
              <a:t> </a:t>
            </a:r>
            <a:r>
              <a:rPr lang="fr-FR" sz="2400" spc="-110" dirty="0">
                <a:solidFill>
                  <a:srgbClr val="000066"/>
                </a:solidFill>
                <a:latin typeface="Arial" charset="0"/>
                <a:cs typeface="Arial" charset="0"/>
              </a:rPr>
              <a:t>để HS biết cách</a:t>
            </a:r>
            <a:r>
              <a:rPr lang="fr-FR" sz="2400" spc="-110" dirty="0">
                <a:solidFill>
                  <a:srgbClr val="002060"/>
                </a:solidFill>
                <a:latin typeface="Arial" charset="0"/>
                <a:cs typeface="Arial" charset="0"/>
              </a:rPr>
              <a:t> </a:t>
            </a:r>
            <a:r>
              <a:rPr lang="fr-FR" sz="2400" i="1" spc="-110" dirty="0">
                <a:solidFill>
                  <a:srgbClr val="800000"/>
                </a:solidFill>
                <a:latin typeface="Arial" charset="0"/>
                <a:cs typeface="Arial" charset="0"/>
              </a:rPr>
              <a:t>đọc SGK, tài liệu HT, tự tìm lại những KT đã có, suy luận để tìm tòi, phát hiện KT mới</a:t>
            </a:r>
            <a:r>
              <a:rPr lang="fr-FR" sz="2400" spc="-110" dirty="0">
                <a:solidFill>
                  <a:srgbClr val="800000"/>
                </a:solidFill>
                <a:latin typeface="Arial" charset="0"/>
                <a:cs typeface="Arial" charset="0"/>
              </a:rPr>
              <a:t>,... </a:t>
            </a:r>
          </a:p>
          <a:p>
            <a:pPr marL="274320" indent="-274320" algn="just" fontAlgn="auto">
              <a:lnSpc>
                <a:spcPct val="110000"/>
              </a:lnSpc>
              <a:spcBef>
                <a:spcPts val="600"/>
              </a:spcBef>
              <a:spcAft>
                <a:spcPts val="0"/>
              </a:spcAft>
              <a:buClr>
                <a:schemeClr val="accent3"/>
              </a:buClr>
              <a:buFont typeface="Wingdings 3" pitchFamily="18" charset="2"/>
              <a:buNone/>
              <a:defRPr/>
            </a:pPr>
            <a:r>
              <a:rPr lang="fr-FR" sz="2400" dirty="0">
                <a:solidFill>
                  <a:srgbClr val="800000"/>
                </a:solidFill>
                <a:latin typeface="Arial" charset="0"/>
                <a:cs typeface="Arial" charset="0"/>
              </a:rPr>
              <a:t>         </a:t>
            </a:r>
            <a:r>
              <a:rPr lang="fr-FR" sz="2400" i="1" dirty="0">
                <a:solidFill>
                  <a:srgbClr val="800000"/>
                </a:solidFill>
                <a:latin typeface="Arial" charset="0"/>
                <a:cs typeface="Arial" charset="0"/>
              </a:rPr>
              <a:t>Tri </a:t>
            </a:r>
            <a:r>
              <a:rPr lang="fr-FR" sz="2400" i="1" dirty="0" err="1">
                <a:solidFill>
                  <a:srgbClr val="800000"/>
                </a:solidFill>
                <a:latin typeface="Arial" charset="0"/>
                <a:cs typeface="Arial" charset="0"/>
              </a:rPr>
              <a:t>thức</a:t>
            </a:r>
            <a:r>
              <a:rPr lang="fr-FR" sz="2400" i="1" dirty="0">
                <a:solidFill>
                  <a:srgbClr val="800000"/>
                </a:solidFill>
                <a:latin typeface="Arial" charset="0"/>
                <a:cs typeface="Arial" charset="0"/>
              </a:rPr>
              <a:t> PP</a:t>
            </a:r>
            <a:r>
              <a:rPr lang="fr-FR" sz="2400" dirty="0">
                <a:solidFill>
                  <a:srgbClr val="800000"/>
                </a:solidFill>
                <a:latin typeface="Arial" charset="0"/>
                <a:cs typeface="Arial" charset="0"/>
              </a:rPr>
              <a:t> </a:t>
            </a:r>
            <a:r>
              <a:rPr lang="fr-FR" sz="2400" dirty="0" err="1">
                <a:solidFill>
                  <a:srgbClr val="000066"/>
                </a:solidFill>
                <a:latin typeface="Arial" charset="0"/>
                <a:cs typeface="Arial" charset="0"/>
              </a:rPr>
              <a:t>thường</a:t>
            </a:r>
            <a:r>
              <a:rPr lang="fr-FR" sz="2400" dirty="0">
                <a:solidFill>
                  <a:srgbClr val="000066"/>
                </a:solidFill>
                <a:latin typeface="Arial" charset="0"/>
                <a:cs typeface="Arial" charset="0"/>
              </a:rPr>
              <a:t> là </a:t>
            </a:r>
            <a:r>
              <a:rPr lang="fr-FR" sz="2400" dirty="0" err="1">
                <a:solidFill>
                  <a:srgbClr val="800000"/>
                </a:solidFill>
                <a:latin typeface="Arial" charset="0"/>
                <a:cs typeface="Arial" charset="0"/>
              </a:rPr>
              <a:t>những</a:t>
            </a:r>
            <a:r>
              <a:rPr lang="fr-FR" sz="2400" dirty="0">
                <a:solidFill>
                  <a:srgbClr val="800000"/>
                </a:solidFill>
                <a:latin typeface="Arial" charset="0"/>
                <a:cs typeface="Arial" charset="0"/>
              </a:rPr>
              <a:t> </a:t>
            </a:r>
            <a:r>
              <a:rPr lang="fr-FR" sz="2400" i="1" dirty="0" err="1">
                <a:solidFill>
                  <a:srgbClr val="800000"/>
                </a:solidFill>
                <a:latin typeface="Arial" charset="0"/>
                <a:cs typeface="Arial" charset="0"/>
              </a:rPr>
              <a:t>quy</a:t>
            </a:r>
            <a:r>
              <a:rPr lang="fr-FR" sz="2400" i="1" dirty="0">
                <a:solidFill>
                  <a:srgbClr val="800000"/>
                </a:solidFill>
                <a:latin typeface="Arial" charset="0"/>
                <a:cs typeface="Arial" charset="0"/>
              </a:rPr>
              <a:t> </a:t>
            </a:r>
            <a:r>
              <a:rPr lang="fr-FR" sz="2400" i="1" dirty="0" err="1">
                <a:solidFill>
                  <a:srgbClr val="800000"/>
                </a:solidFill>
                <a:latin typeface="Arial" charset="0"/>
                <a:cs typeface="Arial" charset="0"/>
              </a:rPr>
              <a:t>tắc</a:t>
            </a:r>
            <a:r>
              <a:rPr lang="fr-FR" sz="2400" i="1" dirty="0">
                <a:solidFill>
                  <a:srgbClr val="800000"/>
                </a:solidFill>
                <a:latin typeface="Arial" charset="0"/>
                <a:cs typeface="Arial" charset="0"/>
              </a:rPr>
              <a:t>, </a:t>
            </a:r>
            <a:r>
              <a:rPr lang="fr-FR" sz="2400" i="1" dirty="0" err="1">
                <a:solidFill>
                  <a:srgbClr val="800000"/>
                </a:solidFill>
                <a:latin typeface="Arial" charset="0"/>
                <a:cs typeface="Arial" charset="0"/>
              </a:rPr>
              <a:t>quy</a:t>
            </a:r>
            <a:r>
              <a:rPr lang="fr-FR" sz="2400" i="1" dirty="0">
                <a:solidFill>
                  <a:srgbClr val="800000"/>
                </a:solidFill>
                <a:latin typeface="Arial" charset="0"/>
                <a:cs typeface="Arial" charset="0"/>
              </a:rPr>
              <a:t> </a:t>
            </a:r>
            <a:r>
              <a:rPr lang="fr-FR" sz="2400" i="1" dirty="0" err="1">
                <a:solidFill>
                  <a:srgbClr val="800000"/>
                </a:solidFill>
                <a:latin typeface="Arial" charset="0"/>
                <a:cs typeface="Arial" charset="0"/>
              </a:rPr>
              <a:t>trình</a:t>
            </a:r>
            <a:r>
              <a:rPr lang="fr-FR" sz="2400" i="1" dirty="0">
                <a:solidFill>
                  <a:srgbClr val="800000"/>
                </a:solidFill>
                <a:latin typeface="Arial" charset="0"/>
                <a:cs typeface="Arial" charset="0"/>
              </a:rPr>
              <a:t>, </a:t>
            </a:r>
            <a:r>
              <a:rPr lang="fr-FR" sz="2400" i="1" dirty="0" err="1">
                <a:solidFill>
                  <a:srgbClr val="800000"/>
                </a:solidFill>
                <a:latin typeface="Arial" charset="0"/>
                <a:cs typeface="Arial" charset="0"/>
              </a:rPr>
              <a:t>phương</a:t>
            </a:r>
            <a:r>
              <a:rPr lang="fr-FR" sz="2400" i="1" dirty="0">
                <a:solidFill>
                  <a:srgbClr val="800000"/>
                </a:solidFill>
                <a:latin typeface="Arial" charset="0"/>
                <a:cs typeface="Arial" charset="0"/>
              </a:rPr>
              <a:t> </a:t>
            </a:r>
            <a:r>
              <a:rPr lang="fr-FR" sz="2400" i="1" dirty="0" err="1">
                <a:solidFill>
                  <a:srgbClr val="800000"/>
                </a:solidFill>
                <a:latin typeface="Arial" charset="0"/>
                <a:cs typeface="Arial" charset="0"/>
              </a:rPr>
              <a:t>thức</a:t>
            </a:r>
            <a:r>
              <a:rPr lang="fr-FR" sz="2400" i="1" dirty="0">
                <a:solidFill>
                  <a:srgbClr val="800000"/>
                </a:solidFill>
                <a:latin typeface="Arial" charset="0"/>
                <a:cs typeface="Arial" charset="0"/>
              </a:rPr>
              <a:t> </a:t>
            </a:r>
            <a:r>
              <a:rPr lang="fr-FR" sz="2400" i="1" dirty="0" err="1">
                <a:solidFill>
                  <a:srgbClr val="800000"/>
                </a:solidFill>
                <a:latin typeface="Arial" charset="0"/>
                <a:cs typeface="Arial" charset="0"/>
              </a:rPr>
              <a:t>hành</a:t>
            </a:r>
            <a:r>
              <a:rPr lang="fr-FR" sz="2400" i="1" dirty="0">
                <a:solidFill>
                  <a:srgbClr val="800000"/>
                </a:solidFill>
                <a:latin typeface="Arial" charset="0"/>
                <a:cs typeface="Arial" charset="0"/>
              </a:rPr>
              <a:t> </a:t>
            </a:r>
            <a:r>
              <a:rPr lang="fr-FR" sz="2400" i="1" dirty="0" err="1">
                <a:solidFill>
                  <a:srgbClr val="800000"/>
                </a:solidFill>
                <a:latin typeface="Arial" charset="0"/>
                <a:cs typeface="Arial" charset="0"/>
              </a:rPr>
              <a:t>động</a:t>
            </a:r>
            <a:r>
              <a:rPr lang="fr-FR" sz="2400" i="1" dirty="0">
                <a:solidFill>
                  <a:srgbClr val="800000"/>
                </a:solidFill>
                <a:latin typeface="Arial" charset="0"/>
                <a:cs typeface="Arial" charset="0"/>
              </a:rPr>
              <a:t>; </a:t>
            </a:r>
          </a:p>
          <a:p>
            <a:pPr marL="274320" indent="-274320" algn="just" fontAlgn="auto">
              <a:lnSpc>
                <a:spcPct val="110000"/>
              </a:lnSpc>
              <a:spcBef>
                <a:spcPts val="600"/>
              </a:spcBef>
              <a:spcAft>
                <a:spcPts val="0"/>
              </a:spcAft>
              <a:buClr>
                <a:schemeClr val="accent3"/>
              </a:buClr>
              <a:buFont typeface="Wingdings 3" pitchFamily="18" charset="2"/>
              <a:buNone/>
              <a:defRPr/>
            </a:pPr>
            <a:r>
              <a:rPr lang="fr-FR" sz="2400" dirty="0">
                <a:solidFill>
                  <a:srgbClr val="336699"/>
                </a:solidFill>
                <a:latin typeface="Arial" charset="0"/>
                <a:cs typeface="Arial" charset="0"/>
              </a:rPr>
              <a:t>          </a:t>
            </a:r>
            <a:r>
              <a:rPr lang="fr-FR" sz="2400" dirty="0" err="1">
                <a:solidFill>
                  <a:srgbClr val="000066"/>
                </a:solidFill>
                <a:latin typeface="Arial" charset="0"/>
                <a:cs typeface="Arial" charset="0"/>
              </a:rPr>
              <a:t>Rèn</a:t>
            </a:r>
            <a:r>
              <a:rPr lang="fr-FR" sz="2400" dirty="0">
                <a:solidFill>
                  <a:srgbClr val="000066"/>
                </a:solidFill>
                <a:latin typeface="Arial" charset="0"/>
                <a:cs typeface="Arial" charset="0"/>
              </a:rPr>
              <a:t> </a:t>
            </a:r>
            <a:r>
              <a:rPr lang="fr-FR" sz="2400" dirty="0" err="1">
                <a:solidFill>
                  <a:srgbClr val="000066"/>
                </a:solidFill>
                <a:latin typeface="Arial" charset="0"/>
                <a:cs typeface="Arial" charset="0"/>
              </a:rPr>
              <a:t>luyện</a:t>
            </a:r>
            <a:r>
              <a:rPr lang="fr-FR" sz="2400" dirty="0">
                <a:solidFill>
                  <a:srgbClr val="000066"/>
                </a:solidFill>
                <a:latin typeface="Arial" charset="0"/>
                <a:cs typeface="Arial" charset="0"/>
              </a:rPr>
              <a:t> </a:t>
            </a:r>
            <a:r>
              <a:rPr lang="fr-FR" sz="2400" dirty="0" err="1">
                <a:solidFill>
                  <a:srgbClr val="000066"/>
                </a:solidFill>
                <a:latin typeface="Arial" charset="0"/>
                <a:cs typeface="Arial" charset="0"/>
              </a:rPr>
              <a:t>cho</a:t>
            </a:r>
            <a:r>
              <a:rPr lang="fr-FR" sz="2400" dirty="0">
                <a:solidFill>
                  <a:srgbClr val="000066"/>
                </a:solidFill>
                <a:latin typeface="Arial" charset="0"/>
                <a:cs typeface="Arial" charset="0"/>
              </a:rPr>
              <a:t> HS </a:t>
            </a:r>
            <a:r>
              <a:rPr lang="fr-FR" sz="2400" i="1" dirty="0" err="1">
                <a:solidFill>
                  <a:srgbClr val="800000"/>
                </a:solidFill>
                <a:latin typeface="Arial" charset="0"/>
                <a:cs typeface="Arial" charset="0"/>
              </a:rPr>
              <a:t>các</a:t>
            </a:r>
            <a:r>
              <a:rPr lang="fr-FR" sz="2400" i="1" dirty="0">
                <a:solidFill>
                  <a:srgbClr val="800000"/>
                </a:solidFill>
                <a:latin typeface="Arial" charset="0"/>
                <a:cs typeface="Arial" charset="0"/>
              </a:rPr>
              <a:t> </a:t>
            </a:r>
            <a:r>
              <a:rPr lang="fr-FR" sz="2400" i="1" dirty="0" err="1">
                <a:solidFill>
                  <a:srgbClr val="800000"/>
                </a:solidFill>
                <a:latin typeface="Arial" charset="0"/>
                <a:cs typeface="Arial" charset="0"/>
              </a:rPr>
              <a:t>thao</a:t>
            </a:r>
            <a:r>
              <a:rPr lang="fr-FR" sz="2400" i="1" dirty="0">
                <a:solidFill>
                  <a:srgbClr val="800000"/>
                </a:solidFill>
                <a:latin typeface="Arial" charset="0"/>
                <a:cs typeface="Arial" charset="0"/>
              </a:rPr>
              <a:t> </a:t>
            </a:r>
            <a:r>
              <a:rPr lang="fr-FR" sz="2400" i="1" dirty="0" err="1">
                <a:solidFill>
                  <a:srgbClr val="800000"/>
                </a:solidFill>
                <a:latin typeface="Arial" charset="0"/>
                <a:cs typeface="Arial" charset="0"/>
              </a:rPr>
              <a:t>tác</a:t>
            </a:r>
            <a:r>
              <a:rPr lang="fr-FR" sz="2400" i="1" dirty="0">
                <a:solidFill>
                  <a:srgbClr val="800000"/>
                </a:solidFill>
                <a:latin typeface="Arial" charset="0"/>
                <a:cs typeface="Arial" charset="0"/>
              </a:rPr>
              <a:t> </a:t>
            </a:r>
            <a:r>
              <a:rPr lang="fr-FR" sz="2400" i="1" dirty="0" err="1">
                <a:solidFill>
                  <a:srgbClr val="800000"/>
                </a:solidFill>
                <a:latin typeface="Arial" charset="0"/>
                <a:cs typeface="Arial" charset="0"/>
              </a:rPr>
              <a:t>tư</a:t>
            </a:r>
            <a:r>
              <a:rPr lang="fr-FR" sz="2400" i="1" dirty="0">
                <a:solidFill>
                  <a:srgbClr val="800000"/>
                </a:solidFill>
                <a:latin typeface="Arial" charset="0"/>
                <a:cs typeface="Arial" charset="0"/>
              </a:rPr>
              <a:t> </a:t>
            </a:r>
            <a:r>
              <a:rPr lang="fr-FR" sz="2400" i="1" dirty="0" err="1">
                <a:solidFill>
                  <a:srgbClr val="800000"/>
                </a:solidFill>
                <a:latin typeface="Arial" charset="0"/>
                <a:cs typeface="Arial" charset="0"/>
              </a:rPr>
              <a:t>duy</a:t>
            </a:r>
            <a:r>
              <a:rPr lang="fr-FR" sz="2400" dirty="0">
                <a:solidFill>
                  <a:srgbClr val="800000"/>
                </a:solidFill>
                <a:latin typeface="Arial" charset="0"/>
                <a:cs typeface="Arial" charset="0"/>
              </a:rPr>
              <a:t> </a:t>
            </a:r>
            <a:r>
              <a:rPr lang="fr-FR" sz="2400" dirty="0" err="1">
                <a:solidFill>
                  <a:srgbClr val="003366"/>
                </a:solidFill>
                <a:latin typeface="Arial" charset="0"/>
                <a:cs typeface="Arial" charset="0"/>
              </a:rPr>
              <a:t>như</a:t>
            </a:r>
            <a:r>
              <a:rPr lang="fr-FR" sz="2400" dirty="0">
                <a:solidFill>
                  <a:srgbClr val="006666"/>
                </a:solidFill>
                <a:latin typeface="Arial" charset="0"/>
                <a:cs typeface="Arial" charset="0"/>
              </a:rPr>
              <a:t>:</a:t>
            </a:r>
            <a:r>
              <a:rPr lang="fr-FR" sz="2400" dirty="0">
                <a:solidFill>
                  <a:srgbClr val="336699"/>
                </a:solidFill>
                <a:latin typeface="Arial" charset="0"/>
                <a:cs typeface="Arial" charset="0"/>
              </a:rPr>
              <a:t> </a:t>
            </a:r>
            <a:r>
              <a:rPr lang="fr-FR" sz="2400" i="1" dirty="0" err="1">
                <a:solidFill>
                  <a:srgbClr val="800000"/>
                </a:solidFill>
                <a:latin typeface="Arial" charset="0"/>
                <a:cs typeface="Arial" charset="0"/>
              </a:rPr>
              <a:t>phân</a:t>
            </a:r>
            <a:r>
              <a:rPr lang="fr-FR" sz="2400" i="1" dirty="0">
                <a:solidFill>
                  <a:srgbClr val="800000"/>
                </a:solidFill>
                <a:latin typeface="Arial" charset="0"/>
                <a:cs typeface="Arial" charset="0"/>
              </a:rPr>
              <a:t> </a:t>
            </a:r>
            <a:r>
              <a:rPr lang="fr-FR" sz="2400" i="1" dirty="0" err="1">
                <a:solidFill>
                  <a:srgbClr val="800000"/>
                </a:solidFill>
                <a:latin typeface="Arial" charset="0"/>
                <a:cs typeface="Arial" charset="0"/>
              </a:rPr>
              <a:t>tích</a:t>
            </a:r>
            <a:r>
              <a:rPr lang="fr-FR" sz="2400" i="1" dirty="0">
                <a:solidFill>
                  <a:srgbClr val="800000"/>
                </a:solidFill>
                <a:latin typeface="Arial" charset="0"/>
                <a:cs typeface="Arial" charset="0"/>
              </a:rPr>
              <a:t>, </a:t>
            </a:r>
            <a:r>
              <a:rPr lang="fr-FR" sz="2400" i="1" dirty="0" err="1">
                <a:solidFill>
                  <a:srgbClr val="800000"/>
                </a:solidFill>
                <a:latin typeface="Arial" charset="0"/>
                <a:cs typeface="Arial" charset="0"/>
              </a:rPr>
              <a:t>tổng</a:t>
            </a:r>
            <a:r>
              <a:rPr lang="fr-FR" sz="2400" i="1" dirty="0">
                <a:solidFill>
                  <a:srgbClr val="800000"/>
                </a:solidFill>
                <a:latin typeface="Arial" charset="0"/>
                <a:cs typeface="Arial" charset="0"/>
              </a:rPr>
              <a:t> </a:t>
            </a:r>
            <a:r>
              <a:rPr lang="fr-FR" sz="2400" i="1" dirty="0" err="1">
                <a:solidFill>
                  <a:srgbClr val="800000"/>
                </a:solidFill>
                <a:latin typeface="Arial" charset="0"/>
                <a:cs typeface="Arial" charset="0"/>
              </a:rPr>
              <a:t>hợp</a:t>
            </a:r>
            <a:r>
              <a:rPr lang="fr-FR" sz="2400" i="1" dirty="0">
                <a:solidFill>
                  <a:srgbClr val="800000"/>
                </a:solidFill>
                <a:latin typeface="Arial" charset="0"/>
                <a:cs typeface="Arial" charset="0"/>
              </a:rPr>
              <a:t>, </a:t>
            </a:r>
            <a:r>
              <a:rPr lang="fr-FR" sz="2400" i="1" dirty="0" err="1">
                <a:solidFill>
                  <a:srgbClr val="800000"/>
                </a:solidFill>
                <a:latin typeface="Arial" charset="0"/>
                <a:cs typeface="Arial" charset="0"/>
              </a:rPr>
              <a:t>đặc</a:t>
            </a:r>
            <a:r>
              <a:rPr lang="fr-FR" sz="2400" i="1" dirty="0">
                <a:solidFill>
                  <a:srgbClr val="800000"/>
                </a:solidFill>
                <a:latin typeface="Arial" charset="0"/>
                <a:cs typeface="Arial" charset="0"/>
              </a:rPr>
              <a:t> </a:t>
            </a:r>
            <a:r>
              <a:rPr lang="fr-FR" sz="2400" i="1" dirty="0" err="1">
                <a:solidFill>
                  <a:srgbClr val="800000"/>
                </a:solidFill>
                <a:latin typeface="Arial" charset="0"/>
                <a:cs typeface="Arial" charset="0"/>
              </a:rPr>
              <a:t>biệt</a:t>
            </a:r>
            <a:r>
              <a:rPr lang="fr-FR" sz="2400" i="1" dirty="0">
                <a:solidFill>
                  <a:srgbClr val="800000"/>
                </a:solidFill>
                <a:latin typeface="Arial" charset="0"/>
                <a:cs typeface="Arial" charset="0"/>
              </a:rPr>
              <a:t> </a:t>
            </a:r>
            <a:r>
              <a:rPr lang="fr-FR" sz="2400" i="1" dirty="0" err="1">
                <a:solidFill>
                  <a:srgbClr val="800000"/>
                </a:solidFill>
                <a:latin typeface="Arial" charset="0"/>
                <a:cs typeface="Arial" charset="0"/>
              </a:rPr>
              <a:t>hoá</a:t>
            </a:r>
            <a:r>
              <a:rPr lang="fr-FR" sz="2400" i="1" dirty="0">
                <a:solidFill>
                  <a:srgbClr val="800000"/>
                </a:solidFill>
                <a:latin typeface="Arial" charset="0"/>
                <a:cs typeface="Arial" charset="0"/>
              </a:rPr>
              <a:t>, </a:t>
            </a:r>
            <a:r>
              <a:rPr lang="fr-FR" sz="2400" i="1" dirty="0" err="1">
                <a:solidFill>
                  <a:srgbClr val="800000"/>
                </a:solidFill>
                <a:latin typeface="Arial" charset="0"/>
                <a:cs typeface="Arial" charset="0"/>
              </a:rPr>
              <a:t>khái</a:t>
            </a:r>
            <a:r>
              <a:rPr lang="fr-FR" sz="2400" i="1" dirty="0">
                <a:solidFill>
                  <a:srgbClr val="800000"/>
                </a:solidFill>
                <a:latin typeface="Arial" charset="0"/>
                <a:cs typeface="Arial" charset="0"/>
              </a:rPr>
              <a:t> </a:t>
            </a:r>
            <a:r>
              <a:rPr lang="fr-FR" sz="2400" i="1" dirty="0" err="1">
                <a:solidFill>
                  <a:srgbClr val="800000"/>
                </a:solidFill>
                <a:latin typeface="Arial" charset="0"/>
                <a:cs typeface="Arial" charset="0"/>
              </a:rPr>
              <a:t>quát</a:t>
            </a:r>
            <a:r>
              <a:rPr lang="fr-FR" sz="2400" i="1" dirty="0">
                <a:solidFill>
                  <a:srgbClr val="800000"/>
                </a:solidFill>
                <a:latin typeface="Arial" charset="0"/>
                <a:cs typeface="Arial" charset="0"/>
              </a:rPr>
              <a:t> </a:t>
            </a:r>
            <a:r>
              <a:rPr lang="fr-FR" sz="2400" i="1" dirty="0" err="1">
                <a:solidFill>
                  <a:srgbClr val="800000"/>
                </a:solidFill>
                <a:latin typeface="Arial" charset="0"/>
                <a:cs typeface="Arial" charset="0"/>
              </a:rPr>
              <a:t>hoá</a:t>
            </a:r>
            <a:r>
              <a:rPr lang="fr-FR" sz="2400" i="1" dirty="0">
                <a:solidFill>
                  <a:srgbClr val="800000"/>
                </a:solidFill>
                <a:latin typeface="Arial" charset="0"/>
                <a:cs typeface="Arial" charset="0"/>
              </a:rPr>
              <a:t>, </a:t>
            </a:r>
            <a:r>
              <a:rPr lang="fr-FR" sz="2400" i="1" dirty="0" err="1">
                <a:solidFill>
                  <a:srgbClr val="800000"/>
                </a:solidFill>
                <a:latin typeface="Arial" charset="0"/>
                <a:cs typeface="Arial" charset="0"/>
              </a:rPr>
              <a:t>tương</a:t>
            </a:r>
            <a:r>
              <a:rPr lang="fr-FR" sz="2400" i="1" dirty="0">
                <a:solidFill>
                  <a:srgbClr val="800000"/>
                </a:solidFill>
                <a:latin typeface="Arial" charset="0"/>
                <a:cs typeface="Arial" charset="0"/>
              </a:rPr>
              <a:t> </a:t>
            </a:r>
            <a:r>
              <a:rPr lang="fr-FR" sz="2400" i="1" dirty="0" err="1">
                <a:solidFill>
                  <a:srgbClr val="800000"/>
                </a:solidFill>
                <a:latin typeface="Arial" charset="0"/>
                <a:cs typeface="Arial" charset="0"/>
              </a:rPr>
              <a:t>tự</a:t>
            </a:r>
            <a:r>
              <a:rPr lang="fr-FR" sz="2400" i="1" dirty="0">
                <a:solidFill>
                  <a:srgbClr val="800000"/>
                </a:solidFill>
                <a:latin typeface="Arial" charset="0"/>
                <a:cs typeface="Arial" charset="0"/>
              </a:rPr>
              <a:t>, </a:t>
            </a:r>
            <a:r>
              <a:rPr lang="fr-FR" sz="2400" i="1" dirty="0" err="1">
                <a:solidFill>
                  <a:srgbClr val="800000"/>
                </a:solidFill>
                <a:latin typeface="Arial" charset="0"/>
                <a:cs typeface="Arial" charset="0"/>
              </a:rPr>
              <a:t>quy</a:t>
            </a:r>
            <a:r>
              <a:rPr lang="fr-FR" sz="2400" i="1" dirty="0">
                <a:solidFill>
                  <a:srgbClr val="800000"/>
                </a:solidFill>
                <a:latin typeface="Arial" charset="0"/>
                <a:cs typeface="Arial" charset="0"/>
              </a:rPr>
              <a:t> </a:t>
            </a:r>
            <a:r>
              <a:rPr lang="fr-FR" sz="2400" i="1" dirty="0" err="1">
                <a:solidFill>
                  <a:srgbClr val="800000"/>
                </a:solidFill>
                <a:latin typeface="Arial" charset="0"/>
                <a:cs typeface="Arial" charset="0"/>
              </a:rPr>
              <a:t>lạ</a:t>
            </a:r>
            <a:r>
              <a:rPr lang="fr-FR" sz="2400" i="1" dirty="0">
                <a:solidFill>
                  <a:srgbClr val="800000"/>
                </a:solidFill>
                <a:latin typeface="Arial" charset="0"/>
                <a:cs typeface="Arial" charset="0"/>
              </a:rPr>
              <a:t> </a:t>
            </a:r>
            <a:r>
              <a:rPr lang="fr-FR" sz="2400" i="1" dirty="0" err="1">
                <a:solidFill>
                  <a:srgbClr val="800000"/>
                </a:solidFill>
                <a:latin typeface="Arial" charset="0"/>
                <a:cs typeface="Arial" charset="0"/>
              </a:rPr>
              <a:t>về</a:t>
            </a:r>
            <a:r>
              <a:rPr lang="fr-FR" sz="2400" i="1" dirty="0">
                <a:solidFill>
                  <a:srgbClr val="800000"/>
                </a:solidFill>
                <a:latin typeface="Arial" charset="0"/>
                <a:cs typeface="Arial" charset="0"/>
              </a:rPr>
              <a:t> </a:t>
            </a:r>
            <a:r>
              <a:rPr lang="fr-FR" sz="2400" i="1" dirty="0" err="1">
                <a:solidFill>
                  <a:srgbClr val="800000"/>
                </a:solidFill>
                <a:latin typeface="Arial" charset="0"/>
                <a:cs typeface="Arial" charset="0"/>
              </a:rPr>
              <a:t>quen</a:t>
            </a:r>
            <a:r>
              <a:rPr lang="fr-FR" sz="2400" dirty="0">
                <a:solidFill>
                  <a:srgbClr val="000066"/>
                </a:solidFill>
                <a:latin typeface="Arial" charset="0"/>
                <a:cs typeface="Arial" charset="0"/>
              </a:rPr>
              <a:t>…=&gt; </a:t>
            </a:r>
            <a:r>
              <a:rPr lang="fr-FR" sz="2400" dirty="0" err="1">
                <a:solidFill>
                  <a:srgbClr val="000066"/>
                </a:solidFill>
                <a:latin typeface="Arial" charset="0"/>
                <a:cs typeface="Arial" charset="0"/>
              </a:rPr>
              <a:t>hình</a:t>
            </a:r>
            <a:r>
              <a:rPr lang="fr-FR" sz="2400" dirty="0">
                <a:solidFill>
                  <a:srgbClr val="000066"/>
                </a:solidFill>
                <a:latin typeface="Arial" charset="0"/>
                <a:cs typeface="Arial" charset="0"/>
              </a:rPr>
              <a:t> </a:t>
            </a:r>
            <a:r>
              <a:rPr lang="fr-FR" sz="2400" dirty="0" err="1">
                <a:solidFill>
                  <a:srgbClr val="000066"/>
                </a:solidFill>
                <a:latin typeface="Arial" charset="0"/>
                <a:cs typeface="Arial" charset="0"/>
              </a:rPr>
              <a:t>thành</a:t>
            </a:r>
            <a:r>
              <a:rPr lang="fr-FR" sz="2400" dirty="0">
                <a:solidFill>
                  <a:srgbClr val="000066"/>
                </a:solidFill>
                <a:latin typeface="Arial" charset="0"/>
                <a:cs typeface="Arial" charset="0"/>
              </a:rPr>
              <a:t>, </a:t>
            </a:r>
            <a:r>
              <a:rPr lang="fr-FR" sz="2400" dirty="0" err="1">
                <a:solidFill>
                  <a:srgbClr val="000066"/>
                </a:solidFill>
                <a:latin typeface="Arial" charset="0"/>
                <a:cs typeface="Arial" charset="0"/>
              </a:rPr>
              <a:t>phát</a:t>
            </a:r>
            <a:r>
              <a:rPr lang="fr-FR" sz="2400" dirty="0">
                <a:solidFill>
                  <a:srgbClr val="000066"/>
                </a:solidFill>
                <a:latin typeface="Arial" charset="0"/>
                <a:cs typeface="Arial" charset="0"/>
              </a:rPr>
              <a:t> </a:t>
            </a:r>
            <a:r>
              <a:rPr lang="fr-FR" sz="2400" dirty="0" err="1">
                <a:solidFill>
                  <a:srgbClr val="000066"/>
                </a:solidFill>
                <a:latin typeface="Arial" charset="0"/>
                <a:cs typeface="Arial" charset="0"/>
              </a:rPr>
              <a:t>triển</a:t>
            </a:r>
            <a:r>
              <a:rPr lang="fr-FR" sz="2400" dirty="0">
                <a:solidFill>
                  <a:srgbClr val="000066"/>
                </a:solidFill>
                <a:latin typeface="Arial" charset="0"/>
                <a:cs typeface="Arial" charset="0"/>
              </a:rPr>
              <a:t> </a:t>
            </a:r>
            <a:r>
              <a:rPr lang="fr-FR" sz="2400" i="1" dirty="0" err="1">
                <a:solidFill>
                  <a:srgbClr val="800000"/>
                </a:solidFill>
                <a:latin typeface="Arial" charset="0"/>
                <a:cs typeface="Arial" charset="0"/>
              </a:rPr>
              <a:t>tiềm</a:t>
            </a:r>
            <a:r>
              <a:rPr lang="fr-FR" sz="2400" i="1" dirty="0">
                <a:solidFill>
                  <a:srgbClr val="800000"/>
                </a:solidFill>
                <a:latin typeface="Arial" charset="0"/>
                <a:cs typeface="Arial" charset="0"/>
              </a:rPr>
              <a:t> </a:t>
            </a:r>
            <a:r>
              <a:rPr lang="fr-FR" sz="2400" i="1" dirty="0" err="1">
                <a:solidFill>
                  <a:srgbClr val="800000"/>
                </a:solidFill>
                <a:latin typeface="Arial" charset="0"/>
                <a:cs typeface="Arial" charset="0"/>
              </a:rPr>
              <a:t>năng</a:t>
            </a:r>
            <a:r>
              <a:rPr lang="fr-FR" sz="2400" i="1" dirty="0">
                <a:solidFill>
                  <a:srgbClr val="800000"/>
                </a:solidFill>
                <a:latin typeface="Arial" charset="0"/>
                <a:cs typeface="Arial" charset="0"/>
              </a:rPr>
              <a:t> </a:t>
            </a:r>
            <a:r>
              <a:rPr lang="fr-FR" sz="2400" i="1" dirty="0" err="1">
                <a:solidFill>
                  <a:srgbClr val="800000"/>
                </a:solidFill>
                <a:latin typeface="Arial" charset="0"/>
                <a:cs typeface="Arial" charset="0"/>
              </a:rPr>
              <a:t>sáng</a:t>
            </a:r>
            <a:r>
              <a:rPr lang="fr-FR" sz="2400" i="1" dirty="0">
                <a:solidFill>
                  <a:srgbClr val="800000"/>
                </a:solidFill>
                <a:latin typeface="Arial" charset="0"/>
                <a:cs typeface="Arial" charset="0"/>
              </a:rPr>
              <a:t> </a:t>
            </a:r>
            <a:r>
              <a:rPr lang="fr-FR" sz="2400" i="1" dirty="0" err="1">
                <a:solidFill>
                  <a:srgbClr val="800000"/>
                </a:solidFill>
                <a:latin typeface="Arial" charset="0"/>
                <a:cs typeface="Arial" charset="0"/>
              </a:rPr>
              <a:t>tạo</a:t>
            </a:r>
            <a:r>
              <a:rPr lang="fr-FR" sz="2400" i="1" dirty="0">
                <a:solidFill>
                  <a:srgbClr val="800000"/>
                </a:solidFill>
                <a:latin typeface="Arial" charset="0"/>
                <a:cs typeface="Arial" charset="0"/>
              </a:rPr>
              <a:t> </a:t>
            </a:r>
            <a:r>
              <a:rPr lang="fr-FR" sz="2400" dirty="0" err="1">
                <a:solidFill>
                  <a:srgbClr val="000066"/>
                </a:solidFill>
                <a:latin typeface="Arial" charset="0"/>
                <a:cs typeface="Arial" charset="0"/>
              </a:rPr>
              <a:t>của</a:t>
            </a:r>
            <a:r>
              <a:rPr lang="fr-FR" sz="2400" dirty="0">
                <a:solidFill>
                  <a:srgbClr val="000066"/>
                </a:solidFill>
                <a:latin typeface="Arial" charset="0"/>
                <a:cs typeface="Arial" charset="0"/>
              </a:rPr>
              <a:t> HS. </a:t>
            </a:r>
          </a:p>
          <a:p>
            <a:pPr marL="274320" indent="-274320" algn="just" fontAlgn="auto">
              <a:lnSpc>
                <a:spcPct val="110000"/>
              </a:lnSpc>
              <a:spcBef>
                <a:spcPts val="600"/>
              </a:spcBef>
              <a:spcAft>
                <a:spcPts val="0"/>
              </a:spcAft>
              <a:buClr>
                <a:schemeClr val="accent3"/>
              </a:buClr>
              <a:buFont typeface="Arial" charset="0"/>
              <a:buNone/>
              <a:defRPr/>
            </a:pPr>
            <a:r>
              <a:rPr lang="it-IT" sz="2400" dirty="0">
                <a:solidFill>
                  <a:srgbClr val="000066"/>
                </a:solidFill>
                <a:latin typeface="Arial" charset="0"/>
                <a:cs typeface="Arial" charset="0"/>
              </a:rPr>
              <a:t>          Chọn lựa và sử dụng linh hoạt các PPDH chung và PPDH đặc thù của môn học để thực hiện, đảm bảo được nguyên tắc </a:t>
            </a:r>
            <a:r>
              <a:rPr lang="it-IT" sz="2400" i="1" dirty="0">
                <a:solidFill>
                  <a:srgbClr val="800000"/>
                </a:solidFill>
                <a:latin typeface="Arial" charset="0"/>
                <a:cs typeface="Arial" charset="0"/>
              </a:rPr>
              <a:t>“HS tự mình hoàn thành nhiệm vụ nhận thức với sự tổ chức, hướng dẫn của GV</a:t>
            </a:r>
            <a:r>
              <a:rPr lang="it-IT" sz="2400" dirty="0">
                <a:solidFill>
                  <a:srgbClr val="800000"/>
                </a:solidFill>
                <a:latin typeface="Arial" charset="0"/>
                <a:cs typeface="Arial" charset="0"/>
              </a:rPr>
              <a:t>”. </a:t>
            </a:r>
            <a:endParaRPr lang="en-US" sz="2400" dirty="0">
              <a:solidFill>
                <a:srgbClr val="800000"/>
              </a:solidFill>
              <a:latin typeface="Arial" charset="0"/>
              <a:cs typeface="Arial" charset="0"/>
            </a:endParaRPr>
          </a:p>
        </p:txBody>
      </p:sp>
      <p:sp>
        <p:nvSpPr>
          <p:cNvPr id="29698" name="Rectangle 2"/>
          <p:cNvSpPr>
            <a:spLocks noChangeArrowheads="1"/>
          </p:cNvSpPr>
          <p:nvPr/>
        </p:nvSpPr>
        <p:spPr bwMode="auto">
          <a:xfrm>
            <a:off x="228600" y="304800"/>
            <a:ext cx="8686800" cy="523875"/>
          </a:xfrm>
          <a:prstGeom prst="rect">
            <a:avLst/>
          </a:prstGeom>
          <a:noFill/>
          <a:ln w="9525">
            <a:noFill/>
            <a:miter lim="800000"/>
            <a:headEnd/>
            <a:tailEnd/>
          </a:ln>
        </p:spPr>
        <p:txBody>
          <a:bodyPr>
            <a:spAutoFit/>
          </a:bodyPr>
          <a:lstStyle/>
          <a:p>
            <a:pPr algn="ctr"/>
            <a:r>
              <a:rPr lang="en-US" sz="2800" b="1">
                <a:solidFill>
                  <a:srgbClr val="8E0000"/>
                </a:solidFill>
              </a:rPr>
              <a:t>2</a:t>
            </a:r>
            <a:r>
              <a:rPr lang="vi-VN" sz="2800" b="1">
                <a:solidFill>
                  <a:srgbClr val="8E0000"/>
                </a:solidFill>
              </a:rPr>
              <a:t>. </a:t>
            </a:r>
            <a:r>
              <a:rPr lang="es-ES" sz="2800" b="1">
                <a:solidFill>
                  <a:srgbClr val="8E0000"/>
                </a:solidFill>
              </a:rPr>
              <a:t>Đ</a:t>
            </a:r>
            <a:r>
              <a:rPr lang="en-US" sz="2800" b="1">
                <a:solidFill>
                  <a:srgbClr val="8E0000"/>
                </a:solidFill>
              </a:rPr>
              <a:t>ổ</a:t>
            </a:r>
            <a:r>
              <a:rPr lang="vi-VN" sz="2800" b="1">
                <a:solidFill>
                  <a:srgbClr val="8E0000"/>
                </a:solidFill>
              </a:rPr>
              <a:t>i mới </a:t>
            </a:r>
            <a:r>
              <a:rPr lang="en-US" sz="2800" b="1">
                <a:solidFill>
                  <a:srgbClr val="8E0000"/>
                </a:solidFill>
              </a:rPr>
              <a:t>PPDH, HT</a:t>
            </a:r>
            <a:r>
              <a:rPr lang="vi-VN" sz="2800" b="1">
                <a:solidFill>
                  <a:srgbClr val="8E0000"/>
                </a:solidFill>
              </a:rPr>
              <a:t> </a:t>
            </a:r>
            <a:r>
              <a:rPr lang="en-US" sz="2800" b="1">
                <a:solidFill>
                  <a:srgbClr val="8E0000"/>
                </a:solidFill>
              </a:rPr>
              <a:t>tổ chức dạy học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1506">
                                            <p:txEl>
                                              <p:pRg st="0" end="0"/>
                                            </p:txEl>
                                          </p:spTgt>
                                        </p:tgtEl>
                                        <p:attrNameLst>
                                          <p:attrName>style.visibility</p:attrName>
                                        </p:attrNameLst>
                                      </p:cBhvr>
                                      <p:to>
                                        <p:strVal val="visible"/>
                                      </p:to>
                                    </p:set>
                                    <p:animEffect transition="in" filter="checkerboard(across)">
                                      <p:cBhvr>
                                        <p:cTn id="7" dur="500"/>
                                        <p:tgtEl>
                                          <p:spTgt spid="2150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21506">
                                            <p:txEl>
                                              <p:pRg st="1" end="1"/>
                                            </p:txEl>
                                          </p:spTgt>
                                        </p:tgtEl>
                                        <p:attrNameLst>
                                          <p:attrName>style.visibility</p:attrName>
                                        </p:attrNameLst>
                                      </p:cBhvr>
                                      <p:to>
                                        <p:strVal val="visible"/>
                                      </p:to>
                                    </p:set>
                                    <p:animEffect transition="in" filter="checkerboard(across)">
                                      <p:cBhvr>
                                        <p:cTn id="12" dur="500"/>
                                        <p:tgtEl>
                                          <p:spTgt spid="2150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21506">
                                            <p:txEl>
                                              <p:pRg st="2" end="2"/>
                                            </p:txEl>
                                          </p:spTgt>
                                        </p:tgtEl>
                                        <p:attrNameLst>
                                          <p:attrName>style.visibility</p:attrName>
                                        </p:attrNameLst>
                                      </p:cBhvr>
                                      <p:to>
                                        <p:strVal val="visible"/>
                                      </p:to>
                                    </p:set>
                                    <p:animEffect transition="in" filter="checkerboard(across)">
                                      <p:cBhvr>
                                        <p:cTn id="17" dur="500"/>
                                        <p:tgtEl>
                                          <p:spTgt spid="21506">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21506">
                                            <p:txEl>
                                              <p:pRg st="3" end="3"/>
                                            </p:txEl>
                                          </p:spTgt>
                                        </p:tgtEl>
                                        <p:attrNameLst>
                                          <p:attrName>style.visibility</p:attrName>
                                        </p:attrNameLst>
                                      </p:cBhvr>
                                      <p:to>
                                        <p:strVal val="visible"/>
                                      </p:to>
                                    </p:set>
                                    <p:animEffect transition="in" filter="checkerboard(across)">
                                      <p:cBhvr>
                                        <p:cTn id="22" dur="500"/>
                                        <p:tgtEl>
                                          <p:spTgt spid="2150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p:cNvSpPr>
            <a:spLocks noGrp="1"/>
          </p:cNvSpPr>
          <p:nvPr>
            <p:ph idx="4294967295"/>
          </p:nvPr>
        </p:nvSpPr>
        <p:spPr>
          <a:xfrm>
            <a:off x="0" y="609600"/>
            <a:ext cx="8686800" cy="5638800"/>
          </a:xfrm>
        </p:spPr>
        <p:txBody>
          <a:bodyPr>
            <a:noAutofit/>
          </a:bodyPr>
          <a:lstStyle/>
          <a:p>
            <a:pPr marL="274320" indent="-274320" algn="just" fontAlgn="auto">
              <a:lnSpc>
                <a:spcPct val="130000"/>
              </a:lnSpc>
              <a:spcBef>
                <a:spcPts val="600"/>
              </a:spcBef>
              <a:spcAft>
                <a:spcPts val="0"/>
              </a:spcAft>
              <a:buClr>
                <a:schemeClr val="accent3"/>
              </a:buClr>
              <a:buFont typeface="Wingdings 3" pitchFamily="18" charset="2"/>
              <a:buNone/>
              <a:defRPr/>
            </a:pPr>
            <a:r>
              <a:rPr lang="es-ES" sz="2400" i="1" dirty="0">
                <a:solidFill>
                  <a:srgbClr val="003366"/>
                </a:solidFill>
                <a:latin typeface="Arial" charset="0"/>
                <a:cs typeface="Arial" charset="0"/>
              </a:rPr>
              <a:t>         </a:t>
            </a:r>
            <a:r>
              <a:rPr lang="es-ES" sz="2400" dirty="0">
                <a:solidFill>
                  <a:srgbClr val="000066"/>
                </a:solidFill>
                <a:latin typeface="Arial" charset="0"/>
                <a:cs typeface="Arial" charset="0"/>
              </a:rPr>
              <a:t>(3) </a:t>
            </a:r>
            <a:r>
              <a:rPr lang="fr-FR" sz="2400" dirty="0" err="1">
                <a:solidFill>
                  <a:srgbClr val="000066"/>
                </a:solidFill>
                <a:latin typeface="Arial" charset="0"/>
                <a:cs typeface="Arial" charset="0"/>
              </a:rPr>
              <a:t>Tăng</a:t>
            </a:r>
            <a:r>
              <a:rPr lang="fr-FR" sz="2400" dirty="0">
                <a:solidFill>
                  <a:srgbClr val="000066"/>
                </a:solidFill>
                <a:latin typeface="Arial" charset="0"/>
                <a:cs typeface="Arial" charset="0"/>
              </a:rPr>
              <a:t> </a:t>
            </a:r>
            <a:r>
              <a:rPr lang="fr-FR" sz="2400" dirty="0" err="1">
                <a:solidFill>
                  <a:srgbClr val="000066"/>
                </a:solidFill>
                <a:latin typeface="Arial" charset="0"/>
                <a:cs typeface="Arial" charset="0"/>
              </a:rPr>
              <a:t>cường</a:t>
            </a:r>
            <a:r>
              <a:rPr lang="fr-FR" sz="2400" dirty="0">
                <a:solidFill>
                  <a:srgbClr val="000066"/>
                </a:solidFill>
                <a:latin typeface="Arial" charset="0"/>
                <a:cs typeface="Arial" charset="0"/>
              </a:rPr>
              <a:t> </a:t>
            </a:r>
            <a:r>
              <a:rPr lang="fr-FR" sz="2400" dirty="0" err="1">
                <a:solidFill>
                  <a:srgbClr val="000066"/>
                </a:solidFill>
                <a:latin typeface="Arial" charset="0"/>
                <a:cs typeface="Arial" charset="0"/>
              </a:rPr>
              <a:t>phối</a:t>
            </a:r>
            <a:r>
              <a:rPr lang="fr-FR" sz="2400" dirty="0">
                <a:solidFill>
                  <a:srgbClr val="000066"/>
                </a:solidFill>
                <a:latin typeface="Arial" charset="0"/>
                <a:cs typeface="Arial" charset="0"/>
              </a:rPr>
              <a:t> </a:t>
            </a:r>
            <a:r>
              <a:rPr lang="fr-FR" sz="2400" dirty="0" err="1">
                <a:solidFill>
                  <a:srgbClr val="000066"/>
                </a:solidFill>
                <a:latin typeface="Arial" charset="0"/>
                <a:cs typeface="Arial" charset="0"/>
              </a:rPr>
              <a:t>hợp</a:t>
            </a:r>
            <a:r>
              <a:rPr lang="fr-FR" sz="2400" dirty="0">
                <a:solidFill>
                  <a:srgbClr val="000066"/>
                </a:solidFill>
                <a:latin typeface="Arial" charset="0"/>
                <a:cs typeface="Arial" charset="0"/>
              </a:rPr>
              <a:t> </a:t>
            </a:r>
            <a:r>
              <a:rPr lang="fr-FR" sz="2400" i="1" dirty="0" err="1">
                <a:solidFill>
                  <a:srgbClr val="800000"/>
                </a:solidFill>
                <a:latin typeface="Arial" charset="0"/>
                <a:cs typeface="Arial" charset="0"/>
              </a:rPr>
              <a:t>học</a:t>
            </a:r>
            <a:r>
              <a:rPr lang="fr-FR" sz="2400" i="1" dirty="0">
                <a:solidFill>
                  <a:srgbClr val="800000"/>
                </a:solidFill>
                <a:latin typeface="Arial" charset="0"/>
                <a:cs typeface="Arial" charset="0"/>
              </a:rPr>
              <a:t> </a:t>
            </a:r>
            <a:r>
              <a:rPr lang="fr-FR" sz="2400" i="1" dirty="0" err="1">
                <a:solidFill>
                  <a:srgbClr val="800000"/>
                </a:solidFill>
                <a:latin typeface="Arial" charset="0"/>
                <a:cs typeface="Arial" charset="0"/>
              </a:rPr>
              <a:t>cá</a:t>
            </a:r>
            <a:r>
              <a:rPr lang="fr-FR" sz="2400" i="1" dirty="0">
                <a:solidFill>
                  <a:srgbClr val="800000"/>
                </a:solidFill>
                <a:latin typeface="Arial" charset="0"/>
                <a:cs typeface="Arial" charset="0"/>
              </a:rPr>
              <a:t> </a:t>
            </a:r>
            <a:r>
              <a:rPr lang="fr-FR" sz="2400" i="1" dirty="0" err="1">
                <a:solidFill>
                  <a:srgbClr val="800000"/>
                </a:solidFill>
                <a:latin typeface="Arial" charset="0"/>
                <a:cs typeface="Arial" charset="0"/>
              </a:rPr>
              <a:t>nhân</a:t>
            </a:r>
            <a:r>
              <a:rPr lang="fr-FR" sz="2400" dirty="0">
                <a:solidFill>
                  <a:srgbClr val="800000"/>
                </a:solidFill>
                <a:latin typeface="Arial" charset="0"/>
                <a:cs typeface="Arial" charset="0"/>
              </a:rPr>
              <a:t> </a:t>
            </a:r>
            <a:r>
              <a:rPr lang="fr-FR" sz="2400" dirty="0" err="1">
                <a:solidFill>
                  <a:srgbClr val="000066"/>
                </a:solidFill>
                <a:latin typeface="Arial" charset="0"/>
                <a:cs typeface="Arial" charset="0"/>
              </a:rPr>
              <a:t>với</a:t>
            </a:r>
            <a:r>
              <a:rPr lang="fr-FR" sz="2400" dirty="0">
                <a:solidFill>
                  <a:srgbClr val="000066"/>
                </a:solidFill>
                <a:latin typeface="Arial" charset="0"/>
                <a:cs typeface="Arial" charset="0"/>
              </a:rPr>
              <a:t> </a:t>
            </a:r>
            <a:r>
              <a:rPr lang="fr-FR" sz="2400" i="1" dirty="0" err="1">
                <a:solidFill>
                  <a:srgbClr val="800000"/>
                </a:solidFill>
                <a:latin typeface="Arial" charset="0"/>
                <a:cs typeface="Arial" charset="0"/>
              </a:rPr>
              <a:t>học</a:t>
            </a:r>
            <a:r>
              <a:rPr lang="fr-FR" sz="2400" i="1" dirty="0">
                <a:solidFill>
                  <a:srgbClr val="800000"/>
                </a:solidFill>
                <a:latin typeface="Arial" charset="0"/>
                <a:cs typeface="Arial" charset="0"/>
              </a:rPr>
              <a:t> </a:t>
            </a:r>
            <a:r>
              <a:rPr lang="fr-FR" sz="2400" i="1" dirty="0" err="1">
                <a:solidFill>
                  <a:srgbClr val="800000"/>
                </a:solidFill>
                <a:latin typeface="Arial" charset="0"/>
                <a:cs typeface="Arial" charset="0"/>
              </a:rPr>
              <a:t>hợp</a:t>
            </a:r>
            <a:r>
              <a:rPr lang="fr-FR" sz="2400" i="1" dirty="0">
                <a:solidFill>
                  <a:srgbClr val="800000"/>
                </a:solidFill>
                <a:latin typeface="Arial" charset="0"/>
                <a:cs typeface="Arial" charset="0"/>
              </a:rPr>
              <a:t> </a:t>
            </a:r>
            <a:r>
              <a:rPr lang="fr-FR" sz="2400" i="1" dirty="0" err="1">
                <a:solidFill>
                  <a:srgbClr val="000066"/>
                </a:solidFill>
                <a:latin typeface="Arial" charset="0"/>
                <a:cs typeface="Arial" charset="0"/>
              </a:rPr>
              <a:t>tác</a:t>
            </a:r>
            <a:r>
              <a:rPr lang="fr-FR" sz="2400" dirty="0">
                <a:solidFill>
                  <a:srgbClr val="000066"/>
                </a:solidFill>
                <a:latin typeface="Arial" charset="0"/>
                <a:cs typeface="Arial" charset="0"/>
              </a:rPr>
              <a:t> </a:t>
            </a:r>
            <a:r>
              <a:rPr lang="fr-FR" sz="2400" dirty="0" err="1">
                <a:solidFill>
                  <a:srgbClr val="000066"/>
                </a:solidFill>
                <a:latin typeface="Arial" charset="0"/>
                <a:cs typeface="Arial" charset="0"/>
              </a:rPr>
              <a:t>theo</a:t>
            </a:r>
            <a:r>
              <a:rPr lang="fr-FR" sz="2400" dirty="0">
                <a:solidFill>
                  <a:srgbClr val="000066"/>
                </a:solidFill>
                <a:latin typeface="Arial" charset="0"/>
                <a:cs typeface="Arial" charset="0"/>
              </a:rPr>
              <a:t> </a:t>
            </a:r>
            <a:r>
              <a:rPr lang="fr-FR" sz="2400" dirty="0" err="1">
                <a:solidFill>
                  <a:srgbClr val="000066"/>
                </a:solidFill>
                <a:latin typeface="Arial" charset="0"/>
                <a:cs typeface="Arial" charset="0"/>
              </a:rPr>
              <a:t>phương</a:t>
            </a:r>
            <a:r>
              <a:rPr lang="fr-FR" sz="2400" dirty="0">
                <a:solidFill>
                  <a:srgbClr val="000066"/>
                </a:solidFill>
                <a:latin typeface="Arial" charset="0"/>
                <a:cs typeface="Arial" charset="0"/>
              </a:rPr>
              <a:t> </a:t>
            </a:r>
            <a:r>
              <a:rPr lang="fr-FR" sz="2400" dirty="0" err="1">
                <a:solidFill>
                  <a:srgbClr val="000066"/>
                </a:solidFill>
                <a:latin typeface="Arial" charset="0"/>
                <a:cs typeface="Arial" charset="0"/>
              </a:rPr>
              <a:t>châm</a:t>
            </a:r>
            <a:r>
              <a:rPr lang="fr-FR" sz="2400" dirty="0">
                <a:solidFill>
                  <a:srgbClr val="003366"/>
                </a:solidFill>
                <a:latin typeface="Arial" charset="0"/>
                <a:cs typeface="Arial" charset="0"/>
              </a:rPr>
              <a:t> </a:t>
            </a:r>
            <a:r>
              <a:rPr lang="fr-FR" sz="2400" i="1" dirty="0">
                <a:solidFill>
                  <a:srgbClr val="800000"/>
                </a:solidFill>
                <a:latin typeface="Arial" charset="0"/>
                <a:cs typeface="Arial" charset="0"/>
              </a:rPr>
              <a:t>“</a:t>
            </a:r>
            <a:r>
              <a:rPr lang="fr-FR" sz="2400" i="1" dirty="0" err="1">
                <a:solidFill>
                  <a:srgbClr val="800000"/>
                </a:solidFill>
                <a:latin typeface="Arial" charset="0"/>
                <a:cs typeface="Arial" charset="0"/>
              </a:rPr>
              <a:t>tạo</a:t>
            </a:r>
            <a:r>
              <a:rPr lang="fr-FR" sz="2400" i="1" dirty="0">
                <a:solidFill>
                  <a:srgbClr val="800000"/>
                </a:solidFill>
                <a:latin typeface="Arial" charset="0"/>
                <a:cs typeface="Arial" charset="0"/>
              </a:rPr>
              <a:t> ĐK </a:t>
            </a:r>
            <a:r>
              <a:rPr lang="fr-FR" sz="2400" i="1" dirty="0" err="1">
                <a:solidFill>
                  <a:srgbClr val="800000"/>
                </a:solidFill>
                <a:latin typeface="Arial" charset="0"/>
                <a:cs typeface="Arial" charset="0"/>
              </a:rPr>
              <a:t>cho</a:t>
            </a:r>
            <a:r>
              <a:rPr lang="fr-FR" sz="2400" i="1" dirty="0">
                <a:solidFill>
                  <a:srgbClr val="800000"/>
                </a:solidFill>
                <a:latin typeface="Arial" charset="0"/>
                <a:cs typeface="Arial" charset="0"/>
              </a:rPr>
              <a:t> HS </a:t>
            </a:r>
            <a:r>
              <a:rPr lang="fr-FR" sz="2400" i="1" dirty="0" err="1">
                <a:solidFill>
                  <a:srgbClr val="800000"/>
                </a:solidFill>
                <a:latin typeface="Arial" charset="0"/>
                <a:cs typeface="Arial" charset="0"/>
              </a:rPr>
              <a:t>nghĩ</a:t>
            </a:r>
            <a:r>
              <a:rPr lang="fr-FR" sz="2400" i="1" dirty="0">
                <a:solidFill>
                  <a:srgbClr val="800000"/>
                </a:solidFill>
                <a:latin typeface="Arial" charset="0"/>
                <a:cs typeface="Arial" charset="0"/>
              </a:rPr>
              <a:t> </a:t>
            </a:r>
            <a:r>
              <a:rPr lang="fr-FR" sz="2400" i="1" dirty="0" err="1">
                <a:solidFill>
                  <a:srgbClr val="800000"/>
                </a:solidFill>
                <a:latin typeface="Arial" charset="0"/>
                <a:cs typeface="Arial" charset="0"/>
              </a:rPr>
              <a:t>nhiều</a:t>
            </a:r>
            <a:r>
              <a:rPr lang="fr-FR" sz="2400" i="1" dirty="0">
                <a:solidFill>
                  <a:srgbClr val="800000"/>
                </a:solidFill>
                <a:latin typeface="Arial" charset="0"/>
                <a:cs typeface="Arial" charset="0"/>
              </a:rPr>
              <a:t> </a:t>
            </a:r>
            <a:r>
              <a:rPr lang="fr-FR" sz="2400" i="1" dirty="0" err="1">
                <a:solidFill>
                  <a:srgbClr val="800000"/>
                </a:solidFill>
                <a:latin typeface="Arial" charset="0"/>
                <a:cs typeface="Arial" charset="0"/>
              </a:rPr>
              <a:t>hơn</a:t>
            </a:r>
            <a:r>
              <a:rPr lang="fr-FR" sz="2400" i="1" dirty="0">
                <a:solidFill>
                  <a:srgbClr val="800000"/>
                </a:solidFill>
                <a:latin typeface="Arial" charset="0"/>
                <a:cs typeface="Arial" charset="0"/>
              </a:rPr>
              <a:t>, </a:t>
            </a:r>
            <a:r>
              <a:rPr lang="fr-FR" sz="2400" i="1" dirty="0" err="1">
                <a:solidFill>
                  <a:srgbClr val="800000"/>
                </a:solidFill>
                <a:latin typeface="Arial" charset="0"/>
                <a:cs typeface="Arial" charset="0"/>
              </a:rPr>
              <a:t>làm</a:t>
            </a:r>
            <a:r>
              <a:rPr lang="fr-FR" sz="2400" i="1" dirty="0">
                <a:solidFill>
                  <a:srgbClr val="800000"/>
                </a:solidFill>
                <a:latin typeface="Arial" charset="0"/>
                <a:cs typeface="Arial" charset="0"/>
              </a:rPr>
              <a:t> </a:t>
            </a:r>
            <a:r>
              <a:rPr lang="fr-FR" sz="2400" i="1" dirty="0" err="1">
                <a:solidFill>
                  <a:srgbClr val="800000"/>
                </a:solidFill>
                <a:latin typeface="Arial" charset="0"/>
                <a:cs typeface="Arial" charset="0"/>
              </a:rPr>
              <a:t>nhiều</a:t>
            </a:r>
            <a:r>
              <a:rPr lang="fr-FR" sz="2400" i="1" dirty="0">
                <a:solidFill>
                  <a:srgbClr val="800000"/>
                </a:solidFill>
                <a:latin typeface="Arial" charset="0"/>
                <a:cs typeface="Arial" charset="0"/>
              </a:rPr>
              <a:t> </a:t>
            </a:r>
            <a:r>
              <a:rPr lang="fr-FR" sz="2400" i="1" dirty="0" err="1">
                <a:solidFill>
                  <a:srgbClr val="800000"/>
                </a:solidFill>
                <a:latin typeface="Arial" charset="0"/>
                <a:cs typeface="Arial" charset="0"/>
              </a:rPr>
              <a:t>hơn</a:t>
            </a:r>
            <a:r>
              <a:rPr lang="fr-FR" sz="2400" i="1" dirty="0">
                <a:solidFill>
                  <a:srgbClr val="800000"/>
                </a:solidFill>
                <a:latin typeface="Arial" charset="0"/>
                <a:cs typeface="Arial" charset="0"/>
              </a:rPr>
              <a:t> </a:t>
            </a:r>
            <a:r>
              <a:rPr lang="fr-FR" sz="2400" i="1" dirty="0" err="1">
                <a:solidFill>
                  <a:srgbClr val="800000"/>
                </a:solidFill>
                <a:latin typeface="Arial" charset="0"/>
                <a:cs typeface="Arial" charset="0"/>
              </a:rPr>
              <a:t>và</a:t>
            </a:r>
            <a:r>
              <a:rPr lang="fr-FR" sz="2400" i="1" dirty="0">
                <a:solidFill>
                  <a:srgbClr val="800000"/>
                </a:solidFill>
                <a:latin typeface="Arial" charset="0"/>
                <a:cs typeface="Arial" charset="0"/>
              </a:rPr>
              <a:t> </a:t>
            </a:r>
            <a:r>
              <a:rPr lang="fr-FR" sz="2400" i="1" dirty="0" err="1">
                <a:solidFill>
                  <a:srgbClr val="800000"/>
                </a:solidFill>
                <a:latin typeface="Arial" charset="0"/>
                <a:cs typeface="Arial" charset="0"/>
              </a:rPr>
              <a:t>thảo</a:t>
            </a:r>
            <a:r>
              <a:rPr lang="fr-FR" sz="2400" i="1" dirty="0">
                <a:solidFill>
                  <a:srgbClr val="800000"/>
                </a:solidFill>
                <a:latin typeface="Arial" charset="0"/>
                <a:cs typeface="Arial" charset="0"/>
              </a:rPr>
              <a:t> </a:t>
            </a:r>
            <a:r>
              <a:rPr lang="fr-FR" sz="2400" i="1" dirty="0" err="1">
                <a:solidFill>
                  <a:srgbClr val="800000"/>
                </a:solidFill>
                <a:latin typeface="Arial" charset="0"/>
                <a:cs typeface="Arial" charset="0"/>
              </a:rPr>
              <a:t>luận</a:t>
            </a:r>
            <a:r>
              <a:rPr lang="fr-FR" sz="2400" i="1" dirty="0">
                <a:solidFill>
                  <a:srgbClr val="800000"/>
                </a:solidFill>
                <a:latin typeface="Arial" charset="0"/>
                <a:cs typeface="Arial" charset="0"/>
              </a:rPr>
              <a:t> </a:t>
            </a:r>
            <a:r>
              <a:rPr lang="fr-FR" sz="2400" i="1" dirty="0" err="1">
                <a:solidFill>
                  <a:srgbClr val="800000"/>
                </a:solidFill>
                <a:latin typeface="Arial" charset="0"/>
                <a:cs typeface="Arial" charset="0"/>
              </a:rPr>
              <a:t>nhiều</a:t>
            </a:r>
            <a:r>
              <a:rPr lang="fr-FR" sz="2400" i="1" dirty="0">
                <a:solidFill>
                  <a:srgbClr val="800000"/>
                </a:solidFill>
                <a:latin typeface="Arial" charset="0"/>
                <a:cs typeface="Arial" charset="0"/>
              </a:rPr>
              <a:t> </a:t>
            </a:r>
            <a:r>
              <a:rPr lang="fr-FR" sz="2400" i="1" dirty="0" err="1">
                <a:solidFill>
                  <a:srgbClr val="800000"/>
                </a:solidFill>
                <a:latin typeface="Arial" charset="0"/>
                <a:cs typeface="Arial" charset="0"/>
              </a:rPr>
              <a:t>hơn</a:t>
            </a:r>
            <a:r>
              <a:rPr lang="fr-FR" sz="2400" i="1" dirty="0">
                <a:solidFill>
                  <a:srgbClr val="800000"/>
                </a:solidFill>
                <a:latin typeface="Arial" charset="0"/>
                <a:cs typeface="Arial" charset="0"/>
              </a:rPr>
              <a:t>”</a:t>
            </a:r>
            <a:endParaRPr lang="fr-FR" sz="2400" dirty="0">
              <a:solidFill>
                <a:srgbClr val="800000"/>
              </a:solidFill>
              <a:latin typeface="Arial" charset="0"/>
              <a:cs typeface="Arial" charset="0"/>
            </a:endParaRPr>
          </a:p>
          <a:p>
            <a:pPr marL="274320" indent="-274320" algn="just" fontAlgn="auto">
              <a:lnSpc>
                <a:spcPct val="130000"/>
              </a:lnSpc>
              <a:spcBef>
                <a:spcPts val="600"/>
              </a:spcBef>
              <a:spcAft>
                <a:spcPts val="0"/>
              </a:spcAft>
              <a:buClr>
                <a:schemeClr val="accent3"/>
              </a:buClr>
              <a:buFont typeface="Wingdings 3" pitchFamily="18" charset="2"/>
              <a:buNone/>
              <a:defRPr/>
            </a:pPr>
            <a:r>
              <a:rPr lang="fr-FR" sz="2400" dirty="0">
                <a:solidFill>
                  <a:srgbClr val="004846"/>
                </a:solidFill>
                <a:latin typeface="Arial" charset="0"/>
                <a:cs typeface="Arial" charset="0"/>
              </a:rPr>
              <a:t>       </a:t>
            </a:r>
            <a:r>
              <a:rPr lang="fr-FR" sz="2400" dirty="0">
                <a:solidFill>
                  <a:srgbClr val="000066"/>
                </a:solidFill>
                <a:latin typeface="Arial" charset="0"/>
                <a:cs typeface="Arial" charset="0"/>
              </a:rPr>
              <a:t>=&gt; </a:t>
            </a:r>
            <a:r>
              <a:rPr lang="fr-FR" sz="2400" dirty="0" err="1">
                <a:solidFill>
                  <a:srgbClr val="000066"/>
                </a:solidFill>
                <a:latin typeface="Arial" charset="0"/>
                <a:cs typeface="Arial" charset="0"/>
              </a:rPr>
              <a:t>Mỗi</a:t>
            </a:r>
            <a:r>
              <a:rPr lang="fr-FR" sz="2400" dirty="0">
                <a:solidFill>
                  <a:srgbClr val="000066"/>
                </a:solidFill>
                <a:latin typeface="Arial" charset="0"/>
                <a:cs typeface="Arial" charset="0"/>
              </a:rPr>
              <a:t> HS </a:t>
            </a:r>
            <a:r>
              <a:rPr lang="fr-FR" sz="2400" dirty="0" err="1">
                <a:solidFill>
                  <a:srgbClr val="000066"/>
                </a:solidFill>
                <a:latin typeface="Arial" charset="0"/>
                <a:cs typeface="Arial" charset="0"/>
              </a:rPr>
              <a:t>vừa</a:t>
            </a:r>
            <a:r>
              <a:rPr lang="fr-FR" sz="2400" dirty="0">
                <a:solidFill>
                  <a:srgbClr val="000066"/>
                </a:solidFill>
                <a:latin typeface="Arial" charset="0"/>
                <a:cs typeface="Arial" charset="0"/>
              </a:rPr>
              <a:t> </a:t>
            </a:r>
            <a:r>
              <a:rPr lang="fr-FR" sz="2400" dirty="0" err="1">
                <a:solidFill>
                  <a:srgbClr val="000066"/>
                </a:solidFill>
                <a:latin typeface="Arial" charset="0"/>
                <a:cs typeface="Arial" charset="0"/>
              </a:rPr>
              <a:t>cố</a:t>
            </a:r>
            <a:r>
              <a:rPr lang="fr-FR" sz="2400" dirty="0">
                <a:solidFill>
                  <a:srgbClr val="000066"/>
                </a:solidFill>
                <a:latin typeface="Arial" charset="0"/>
                <a:cs typeface="Arial" charset="0"/>
              </a:rPr>
              <a:t> </a:t>
            </a:r>
            <a:r>
              <a:rPr lang="fr-FR" sz="2400" dirty="0" err="1">
                <a:solidFill>
                  <a:srgbClr val="000066"/>
                </a:solidFill>
                <a:latin typeface="Arial" charset="0"/>
                <a:cs typeface="Arial" charset="0"/>
              </a:rPr>
              <a:t>gắng</a:t>
            </a:r>
            <a:r>
              <a:rPr lang="fr-FR" sz="2400" dirty="0">
                <a:solidFill>
                  <a:srgbClr val="000066"/>
                </a:solidFill>
                <a:latin typeface="Arial" charset="0"/>
                <a:cs typeface="Arial" charset="0"/>
              </a:rPr>
              <a:t> </a:t>
            </a:r>
            <a:r>
              <a:rPr lang="fr-FR" sz="2400" i="1" dirty="0" err="1">
                <a:solidFill>
                  <a:srgbClr val="800000"/>
                </a:solidFill>
                <a:latin typeface="Arial" charset="0"/>
                <a:cs typeface="Arial" charset="0"/>
              </a:rPr>
              <a:t>tự</a:t>
            </a:r>
            <a:r>
              <a:rPr lang="fr-FR" sz="2400" i="1" dirty="0">
                <a:solidFill>
                  <a:srgbClr val="800000"/>
                </a:solidFill>
                <a:latin typeface="Arial" charset="0"/>
                <a:cs typeface="Arial" charset="0"/>
              </a:rPr>
              <a:t> </a:t>
            </a:r>
            <a:r>
              <a:rPr lang="fr-FR" sz="2400" i="1" dirty="0" err="1">
                <a:solidFill>
                  <a:srgbClr val="800000"/>
                </a:solidFill>
                <a:latin typeface="Arial" charset="0"/>
                <a:cs typeface="Arial" charset="0"/>
              </a:rPr>
              <a:t>lực</a:t>
            </a:r>
            <a:r>
              <a:rPr lang="fr-FR" sz="2400" i="1" dirty="0">
                <a:solidFill>
                  <a:srgbClr val="800000"/>
                </a:solidFill>
                <a:latin typeface="Arial" charset="0"/>
                <a:cs typeface="Arial" charset="0"/>
              </a:rPr>
              <a:t> </a:t>
            </a:r>
            <a:r>
              <a:rPr lang="fr-FR" sz="2400" i="1" dirty="0" err="1">
                <a:solidFill>
                  <a:srgbClr val="800000"/>
                </a:solidFill>
                <a:latin typeface="Arial" charset="0"/>
                <a:cs typeface="Arial" charset="0"/>
              </a:rPr>
              <a:t>một</a:t>
            </a:r>
            <a:r>
              <a:rPr lang="fr-FR" sz="2400" i="1" dirty="0">
                <a:solidFill>
                  <a:srgbClr val="800000"/>
                </a:solidFill>
                <a:latin typeface="Arial" charset="0"/>
                <a:cs typeface="Arial" charset="0"/>
              </a:rPr>
              <a:t> </a:t>
            </a:r>
            <a:r>
              <a:rPr lang="fr-FR" sz="2400" i="1" dirty="0" err="1">
                <a:solidFill>
                  <a:srgbClr val="800000"/>
                </a:solidFill>
                <a:latin typeface="Arial" charset="0"/>
                <a:cs typeface="Arial" charset="0"/>
              </a:rPr>
              <a:t>cách</a:t>
            </a:r>
            <a:r>
              <a:rPr lang="fr-FR" sz="2400" i="1" dirty="0">
                <a:solidFill>
                  <a:srgbClr val="800000"/>
                </a:solidFill>
                <a:latin typeface="Arial" charset="0"/>
                <a:cs typeface="Arial" charset="0"/>
              </a:rPr>
              <a:t> </a:t>
            </a:r>
            <a:r>
              <a:rPr lang="fr-FR" sz="2400" i="1" dirty="0" err="1">
                <a:solidFill>
                  <a:srgbClr val="800000"/>
                </a:solidFill>
                <a:latin typeface="Arial" charset="0"/>
                <a:cs typeface="Arial" charset="0"/>
              </a:rPr>
              <a:t>độc</a:t>
            </a:r>
            <a:r>
              <a:rPr lang="fr-FR" sz="2400" i="1" dirty="0">
                <a:solidFill>
                  <a:srgbClr val="800000"/>
                </a:solidFill>
                <a:latin typeface="Arial" charset="0"/>
                <a:cs typeface="Arial" charset="0"/>
              </a:rPr>
              <a:t> </a:t>
            </a:r>
            <a:r>
              <a:rPr lang="fr-FR" sz="2400" i="1" dirty="0" err="1">
                <a:solidFill>
                  <a:srgbClr val="800000"/>
                </a:solidFill>
                <a:latin typeface="Arial" charset="0"/>
                <a:cs typeface="Arial" charset="0"/>
              </a:rPr>
              <a:t>lập</a:t>
            </a:r>
            <a:r>
              <a:rPr lang="fr-FR" sz="2400" dirty="0">
                <a:solidFill>
                  <a:srgbClr val="336699"/>
                </a:solidFill>
                <a:latin typeface="Arial" charset="0"/>
                <a:cs typeface="Arial" charset="0"/>
              </a:rPr>
              <a:t>,</a:t>
            </a:r>
            <a:r>
              <a:rPr lang="fr-FR" sz="2400" dirty="0">
                <a:solidFill>
                  <a:srgbClr val="003366"/>
                </a:solidFill>
                <a:latin typeface="Arial" charset="0"/>
                <a:cs typeface="Arial" charset="0"/>
              </a:rPr>
              <a:t> </a:t>
            </a:r>
            <a:r>
              <a:rPr lang="fr-FR" sz="2400" dirty="0" err="1">
                <a:solidFill>
                  <a:srgbClr val="000066"/>
                </a:solidFill>
                <a:latin typeface="Arial" charset="0"/>
                <a:cs typeface="Arial" charset="0"/>
              </a:rPr>
              <a:t>vừa</a:t>
            </a:r>
            <a:r>
              <a:rPr lang="fr-FR" sz="2400" dirty="0">
                <a:solidFill>
                  <a:srgbClr val="003366"/>
                </a:solidFill>
                <a:latin typeface="Arial" charset="0"/>
                <a:cs typeface="Arial" charset="0"/>
              </a:rPr>
              <a:t> </a:t>
            </a:r>
            <a:r>
              <a:rPr lang="fr-FR" sz="2400" i="1" dirty="0" err="1">
                <a:solidFill>
                  <a:srgbClr val="800000"/>
                </a:solidFill>
                <a:latin typeface="Arial" charset="0"/>
                <a:cs typeface="Arial" charset="0"/>
              </a:rPr>
              <a:t>hợp</a:t>
            </a:r>
            <a:r>
              <a:rPr lang="fr-FR" sz="2400" i="1" dirty="0">
                <a:solidFill>
                  <a:srgbClr val="800000"/>
                </a:solidFill>
                <a:latin typeface="Arial" charset="0"/>
                <a:cs typeface="Arial" charset="0"/>
              </a:rPr>
              <a:t> </a:t>
            </a:r>
            <a:r>
              <a:rPr lang="fr-FR" sz="2400" i="1" dirty="0" err="1">
                <a:solidFill>
                  <a:srgbClr val="800000"/>
                </a:solidFill>
                <a:latin typeface="Arial" charset="0"/>
                <a:cs typeface="Arial" charset="0"/>
              </a:rPr>
              <a:t>tác</a:t>
            </a:r>
            <a:r>
              <a:rPr lang="fr-FR" sz="2400" i="1" dirty="0">
                <a:solidFill>
                  <a:srgbClr val="800000"/>
                </a:solidFill>
                <a:latin typeface="Arial" charset="0"/>
                <a:cs typeface="Arial" charset="0"/>
              </a:rPr>
              <a:t> </a:t>
            </a:r>
            <a:r>
              <a:rPr lang="fr-FR" sz="2400" i="1" dirty="0" err="1">
                <a:solidFill>
                  <a:srgbClr val="800000"/>
                </a:solidFill>
                <a:latin typeface="Arial" charset="0"/>
                <a:cs typeface="Arial" charset="0"/>
              </a:rPr>
              <a:t>chặt</a:t>
            </a:r>
            <a:r>
              <a:rPr lang="fr-FR" sz="2400" i="1" dirty="0">
                <a:solidFill>
                  <a:srgbClr val="800000"/>
                </a:solidFill>
                <a:latin typeface="Arial" charset="0"/>
                <a:cs typeface="Arial" charset="0"/>
              </a:rPr>
              <a:t> </a:t>
            </a:r>
            <a:r>
              <a:rPr lang="fr-FR" sz="2400" i="1" dirty="0" err="1">
                <a:solidFill>
                  <a:srgbClr val="800000"/>
                </a:solidFill>
                <a:latin typeface="Arial" charset="0"/>
                <a:cs typeface="Arial" charset="0"/>
              </a:rPr>
              <a:t>chẽ</a:t>
            </a:r>
            <a:r>
              <a:rPr lang="fr-FR" sz="2400" i="1" dirty="0">
                <a:solidFill>
                  <a:srgbClr val="800000"/>
                </a:solidFill>
                <a:latin typeface="Arial" charset="0"/>
                <a:cs typeface="Arial" charset="0"/>
              </a:rPr>
              <a:t> </a:t>
            </a:r>
            <a:r>
              <a:rPr lang="fr-FR" sz="2400" i="1" dirty="0" err="1">
                <a:solidFill>
                  <a:srgbClr val="800000"/>
                </a:solidFill>
                <a:latin typeface="Arial" charset="0"/>
                <a:cs typeface="Arial" charset="0"/>
              </a:rPr>
              <a:t>với</a:t>
            </a:r>
            <a:r>
              <a:rPr lang="fr-FR" sz="2400" i="1" dirty="0">
                <a:solidFill>
                  <a:srgbClr val="800000"/>
                </a:solidFill>
                <a:latin typeface="Arial" charset="0"/>
                <a:cs typeface="Arial" charset="0"/>
              </a:rPr>
              <a:t> </a:t>
            </a:r>
            <a:r>
              <a:rPr lang="fr-FR" sz="2400" i="1" dirty="0" err="1">
                <a:solidFill>
                  <a:srgbClr val="800000"/>
                </a:solidFill>
                <a:latin typeface="Arial" charset="0"/>
                <a:cs typeface="Arial" charset="0"/>
              </a:rPr>
              <a:t>nhau</a:t>
            </a:r>
            <a:r>
              <a:rPr lang="fr-FR" sz="2400" dirty="0">
                <a:solidFill>
                  <a:srgbClr val="336699"/>
                </a:solidFill>
                <a:latin typeface="Arial" charset="0"/>
                <a:cs typeface="Arial" charset="0"/>
              </a:rPr>
              <a:t> </a:t>
            </a:r>
            <a:r>
              <a:rPr lang="fr-FR" sz="2400" dirty="0" err="1">
                <a:solidFill>
                  <a:srgbClr val="000066"/>
                </a:solidFill>
                <a:latin typeface="Arial" charset="0"/>
                <a:cs typeface="Arial" charset="0"/>
              </a:rPr>
              <a:t>trong</a:t>
            </a:r>
            <a:r>
              <a:rPr lang="fr-FR" sz="2400" dirty="0">
                <a:solidFill>
                  <a:srgbClr val="000066"/>
                </a:solidFill>
                <a:latin typeface="Arial" charset="0"/>
                <a:cs typeface="Arial" charset="0"/>
              </a:rPr>
              <a:t> </a:t>
            </a:r>
            <a:r>
              <a:rPr lang="fr-FR" sz="2400" dirty="0" err="1">
                <a:solidFill>
                  <a:srgbClr val="000066"/>
                </a:solidFill>
                <a:latin typeface="Arial" charset="0"/>
                <a:cs typeface="Arial" charset="0"/>
              </a:rPr>
              <a:t>quá</a:t>
            </a:r>
            <a:r>
              <a:rPr lang="fr-FR" sz="2400" dirty="0">
                <a:solidFill>
                  <a:srgbClr val="000066"/>
                </a:solidFill>
                <a:latin typeface="Arial" charset="0"/>
                <a:cs typeface="Arial" charset="0"/>
              </a:rPr>
              <a:t> </a:t>
            </a:r>
            <a:r>
              <a:rPr lang="fr-FR" sz="2400" dirty="0" err="1">
                <a:solidFill>
                  <a:srgbClr val="000066"/>
                </a:solidFill>
                <a:latin typeface="Arial" charset="0"/>
                <a:cs typeface="Arial" charset="0"/>
              </a:rPr>
              <a:t>trình</a:t>
            </a:r>
            <a:r>
              <a:rPr lang="fr-FR" sz="2400" dirty="0">
                <a:solidFill>
                  <a:srgbClr val="000066"/>
                </a:solidFill>
                <a:latin typeface="Arial" charset="0"/>
                <a:cs typeface="Arial" charset="0"/>
              </a:rPr>
              <a:t> </a:t>
            </a:r>
            <a:r>
              <a:rPr lang="fr-FR" sz="2400" dirty="0" err="1">
                <a:solidFill>
                  <a:srgbClr val="000066"/>
                </a:solidFill>
                <a:latin typeface="Arial" charset="0"/>
                <a:cs typeface="Arial" charset="0"/>
              </a:rPr>
              <a:t>tiếp</a:t>
            </a:r>
            <a:r>
              <a:rPr lang="fr-FR" sz="2400" dirty="0">
                <a:solidFill>
                  <a:srgbClr val="000066"/>
                </a:solidFill>
                <a:latin typeface="Arial" charset="0"/>
                <a:cs typeface="Arial" charset="0"/>
              </a:rPr>
              <a:t> </a:t>
            </a:r>
            <a:r>
              <a:rPr lang="fr-FR" sz="2400" dirty="0" err="1">
                <a:solidFill>
                  <a:srgbClr val="000066"/>
                </a:solidFill>
                <a:latin typeface="Arial" charset="0"/>
                <a:cs typeface="Arial" charset="0"/>
              </a:rPr>
              <a:t>cận</a:t>
            </a:r>
            <a:r>
              <a:rPr lang="fr-FR" sz="2400" dirty="0">
                <a:solidFill>
                  <a:srgbClr val="000066"/>
                </a:solidFill>
                <a:latin typeface="Arial" charset="0"/>
                <a:cs typeface="Arial" charset="0"/>
              </a:rPr>
              <a:t>, </a:t>
            </a:r>
            <a:r>
              <a:rPr lang="fr-FR" sz="2400" dirty="0" err="1">
                <a:solidFill>
                  <a:srgbClr val="000066"/>
                </a:solidFill>
                <a:latin typeface="Arial" charset="0"/>
                <a:cs typeface="Arial" charset="0"/>
              </a:rPr>
              <a:t>phát</a:t>
            </a:r>
            <a:r>
              <a:rPr lang="fr-FR" sz="2400" dirty="0">
                <a:solidFill>
                  <a:srgbClr val="000066"/>
                </a:solidFill>
                <a:latin typeface="Arial" charset="0"/>
                <a:cs typeface="Arial" charset="0"/>
              </a:rPr>
              <a:t> </a:t>
            </a:r>
            <a:r>
              <a:rPr lang="fr-FR" sz="2400" dirty="0" err="1">
                <a:solidFill>
                  <a:srgbClr val="000066"/>
                </a:solidFill>
                <a:latin typeface="Arial" charset="0"/>
                <a:cs typeface="Arial" charset="0"/>
              </a:rPr>
              <a:t>hiện</a:t>
            </a:r>
            <a:r>
              <a:rPr lang="fr-FR" sz="2400" dirty="0">
                <a:solidFill>
                  <a:srgbClr val="000066"/>
                </a:solidFill>
                <a:latin typeface="Arial" charset="0"/>
                <a:cs typeface="Arial" charset="0"/>
              </a:rPr>
              <a:t> </a:t>
            </a:r>
            <a:r>
              <a:rPr lang="fr-FR" sz="2400" dirty="0" err="1">
                <a:solidFill>
                  <a:srgbClr val="000066"/>
                </a:solidFill>
                <a:latin typeface="Arial" charset="0"/>
                <a:cs typeface="Arial" charset="0"/>
              </a:rPr>
              <a:t>và</a:t>
            </a:r>
            <a:r>
              <a:rPr lang="fr-FR" sz="2400" dirty="0">
                <a:solidFill>
                  <a:srgbClr val="000066"/>
                </a:solidFill>
                <a:latin typeface="Arial" charset="0"/>
                <a:cs typeface="Arial" charset="0"/>
              </a:rPr>
              <a:t> </a:t>
            </a:r>
            <a:r>
              <a:rPr lang="fr-FR" sz="2400" dirty="0" err="1">
                <a:solidFill>
                  <a:srgbClr val="000066"/>
                </a:solidFill>
                <a:latin typeface="Arial" charset="0"/>
                <a:cs typeface="Arial" charset="0"/>
              </a:rPr>
              <a:t>tìm</a:t>
            </a:r>
            <a:r>
              <a:rPr lang="fr-FR" sz="2400" dirty="0">
                <a:solidFill>
                  <a:srgbClr val="000066"/>
                </a:solidFill>
                <a:latin typeface="Arial" charset="0"/>
                <a:cs typeface="Arial" charset="0"/>
              </a:rPr>
              <a:t> </a:t>
            </a:r>
            <a:r>
              <a:rPr lang="fr-FR" sz="2400" dirty="0" err="1">
                <a:solidFill>
                  <a:srgbClr val="000066"/>
                </a:solidFill>
                <a:latin typeface="Arial" charset="0"/>
                <a:cs typeface="Arial" charset="0"/>
              </a:rPr>
              <a:t>tòi</a:t>
            </a:r>
            <a:r>
              <a:rPr lang="fr-FR" sz="2400" dirty="0">
                <a:solidFill>
                  <a:srgbClr val="000066"/>
                </a:solidFill>
                <a:latin typeface="Arial" charset="0"/>
                <a:cs typeface="Arial" charset="0"/>
              </a:rPr>
              <a:t> </a:t>
            </a:r>
            <a:r>
              <a:rPr lang="fr-FR" sz="2400" dirty="0" err="1">
                <a:solidFill>
                  <a:srgbClr val="000066"/>
                </a:solidFill>
                <a:latin typeface="Arial" charset="0"/>
                <a:cs typeface="Arial" charset="0"/>
              </a:rPr>
              <a:t>kiến</a:t>
            </a:r>
            <a:r>
              <a:rPr lang="fr-FR" sz="2400" dirty="0">
                <a:solidFill>
                  <a:srgbClr val="000066"/>
                </a:solidFill>
                <a:latin typeface="Arial" charset="0"/>
                <a:cs typeface="Arial" charset="0"/>
              </a:rPr>
              <a:t> </a:t>
            </a:r>
            <a:r>
              <a:rPr lang="fr-FR" sz="2400" dirty="0" err="1">
                <a:solidFill>
                  <a:srgbClr val="000066"/>
                </a:solidFill>
                <a:latin typeface="Arial" charset="0"/>
                <a:cs typeface="Arial" charset="0"/>
              </a:rPr>
              <a:t>thức</a:t>
            </a:r>
            <a:r>
              <a:rPr lang="fr-FR" sz="2400" dirty="0">
                <a:solidFill>
                  <a:srgbClr val="000066"/>
                </a:solidFill>
                <a:latin typeface="Arial" charset="0"/>
                <a:cs typeface="Arial" charset="0"/>
              </a:rPr>
              <a:t> </a:t>
            </a:r>
            <a:r>
              <a:rPr lang="fr-FR" sz="2400" dirty="0" err="1">
                <a:solidFill>
                  <a:srgbClr val="000066"/>
                </a:solidFill>
                <a:latin typeface="Arial" charset="0"/>
                <a:cs typeface="Arial" charset="0"/>
              </a:rPr>
              <a:t>mới</a:t>
            </a:r>
            <a:endParaRPr lang="fr-FR" sz="2400" dirty="0">
              <a:solidFill>
                <a:srgbClr val="000066"/>
              </a:solidFill>
              <a:latin typeface="Arial" charset="0"/>
              <a:cs typeface="Arial" charset="0"/>
            </a:endParaRPr>
          </a:p>
          <a:p>
            <a:pPr marL="274320" indent="-274320" algn="just" fontAlgn="auto">
              <a:lnSpc>
                <a:spcPct val="130000"/>
              </a:lnSpc>
              <a:spcBef>
                <a:spcPts val="600"/>
              </a:spcBef>
              <a:spcAft>
                <a:spcPts val="0"/>
              </a:spcAft>
              <a:buClr>
                <a:schemeClr val="accent3"/>
              </a:buClr>
              <a:buFont typeface="Wingdings 3" pitchFamily="18" charset="2"/>
              <a:buNone/>
              <a:defRPr/>
            </a:pPr>
            <a:r>
              <a:rPr lang="fr-FR" sz="2400" dirty="0">
                <a:solidFill>
                  <a:srgbClr val="000066"/>
                </a:solidFill>
                <a:latin typeface="Arial" charset="0"/>
                <a:cs typeface="Arial" charset="0"/>
              </a:rPr>
              <a:t>       =&gt; </a:t>
            </a:r>
            <a:r>
              <a:rPr lang="fr-FR" sz="2400" dirty="0" err="1">
                <a:solidFill>
                  <a:srgbClr val="000066"/>
                </a:solidFill>
                <a:latin typeface="Arial" charset="0"/>
                <a:cs typeface="Arial" charset="0"/>
              </a:rPr>
              <a:t>Lớp</a:t>
            </a:r>
            <a:r>
              <a:rPr lang="fr-FR" sz="2400" dirty="0">
                <a:solidFill>
                  <a:srgbClr val="000066"/>
                </a:solidFill>
                <a:latin typeface="Arial" charset="0"/>
                <a:cs typeface="Arial" charset="0"/>
              </a:rPr>
              <a:t> </a:t>
            </a:r>
            <a:r>
              <a:rPr lang="fr-FR" sz="2400" dirty="0" err="1">
                <a:solidFill>
                  <a:srgbClr val="000066"/>
                </a:solidFill>
                <a:latin typeface="Arial" charset="0"/>
                <a:cs typeface="Arial" charset="0"/>
              </a:rPr>
              <a:t>học</a:t>
            </a:r>
            <a:r>
              <a:rPr lang="fr-FR" sz="2400" dirty="0">
                <a:solidFill>
                  <a:srgbClr val="000066"/>
                </a:solidFill>
                <a:latin typeface="Arial" charset="0"/>
                <a:cs typeface="Arial" charset="0"/>
              </a:rPr>
              <a:t> </a:t>
            </a:r>
            <a:r>
              <a:rPr lang="fr-FR" sz="2400" dirty="0" err="1">
                <a:solidFill>
                  <a:srgbClr val="000066"/>
                </a:solidFill>
                <a:latin typeface="Arial" charset="0"/>
                <a:cs typeface="Arial" charset="0"/>
              </a:rPr>
              <a:t>trở</a:t>
            </a:r>
            <a:r>
              <a:rPr lang="fr-FR" sz="2400" dirty="0">
                <a:solidFill>
                  <a:srgbClr val="000066"/>
                </a:solidFill>
                <a:latin typeface="Arial" charset="0"/>
                <a:cs typeface="Arial" charset="0"/>
              </a:rPr>
              <a:t> </a:t>
            </a:r>
            <a:r>
              <a:rPr lang="fr-FR" sz="2400" dirty="0" err="1">
                <a:solidFill>
                  <a:srgbClr val="000066"/>
                </a:solidFill>
                <a:latin typeface="Arial" charset="0"/>
                <a:cs typeface="Arial" charset="0"/>
              </a:rPr>
              <a:t>thành</a:t>
            </a:r>
            <a:r>
              <a:rPr lang="fr-FR" sz="2400" dirty="0">
                <a:solidFill>
                  <a:srgbClr val="000066"/>
                </a:solidFill>
                <a:latin typeface="Arial" charset="0"/>
                <a:cs typeface="Arial" charset="0"/>
              </a:rPr>
              <a:t> </a:t>
            </a:r>
            <a:r>
              <a:rPr lang="fr-FR" sz="2400" i="1" dirty="0" err="1">
                <a:solidFill>
                  <a:srgbClr val="800000"/>
                </a:solidFill>
                <a:latin typeface="Arial" charset="0"/>
                <a:cs typeface="Arial" charset="0"/>
              </a:rPr>
              <a:t>môi</a:t>
            </a:r>
            <a:r>
              <a:rPr lang="fr-FR" sz="2400" i="1" dirty="0">
                <a:solidFill>
                  <a:srgbClr val="800000"/>
                </a:solidFill>
                <a:latin typeface="Arial" charset="0"/>
                <a:cs typeface="Arial" charset="0"/>
              </a:rPr>
              <a:t> </a:t>
            </a:r>
            <a:r>
              <a:rPr lang="fr-FR" sz="2400" i="1" dirty="0" err="1">
                <a:solidFill>
                  <a:srgbClr val="800000"/>
                </a:solidFill>
                <a:latin typeface="Arial" charset="0"/>
                <a:cs typeface="Arial" charset="0"/>
              </a:rPr>
              <a:t>trường</a:t>
            </a:r>
            <a:r>
              <a:rPr lang="fr-FR" sz="2400" i="1" dirty="0">
                <a:solidFill>
                  <a:srgbClr val="800000"/>
                </a:solidFill>
                <a:latin typeface="Arial" charset="0"/>
                <a:cs typeface="Arial" charset="0"/>
              </a:rPr>
              <a:t> </a:t>
            </a:r>
            <a:r>
              <a:rPr lang="fr-FR" sz="2400" i="1" dirty="0" err="1">
                <a:solidFill>
                  <a:srgbClr val="800000"/>
                </a:solidFill>
                <a:latin typeface="Arial" charset="0"/>
                <a:cs typeface="Arial" charset="0"/>
              </a:rPr>
              <a:t>giao</a:t>
            </a:r>
            <a:r>
              <a:rPr lang="fr-FR" sz="2400" i="1" dirty="0">
                <a:solidFill>
                  <a:srgbClr val="800000"/>
                </a:solidFill>
                <a:latin typeface="Arial" charset="0"/>
                <a:cs typeface="Arial" charset="0"/>
              </a:rPr>
              <a:t> </a:t>
            </a:r>
            <a:r>
              <a:rPr lang="fr-FR" sz="2400" i="1" dirty="0" err="1">
                <a:solidFill>
                  <a:srgbClr val="800000"/>
                </a:solidFill>
                <a:latin typeface="Arial" charset="0"/>
                <a:cs typeface="Arial" charset="0"/>
              </a:rPr>
              <a:t>tiếp</a:t>
            </a:r>
            <a:r>
              <a:rPr lang="fr-FR" sz="2400" i="1" dirty="0">
                <a:solidFill>
                  <a:srgbClr val="800000"/>
                </a:solidFill>
                <a:latin typeface="Arial" charset="0"/>
                <a:cs typeface="Arial" charset="0"/>
              </a:rPr>
              <a:t> </a:t>
            </a:r>
            <a:r>
              <a:rPr lang="fr-FR" sz="2400" i="1" dirty="0" err="1">
                <a:solidFill>
                  <a:srgbClr val="800000"/>
                </a:solidFill>
                <a:latin typeface="Arial" charset="0"/>
                <a:cs typeface="Arial" charset="0"/>
              </a:rPr>
              <a:t>thầy</a:t>
            </a:r>
            <a:r>
              <a:rPr lang="fr-FR" sz="2400" i="1" dirty="0">
                <a:solidFill>
                  <a:srgbClr val="800000"/>
                </a:solidFill>
                <a:latin typeface="Arial" charset="0"/>
                <a:cs typeface="Arial" charset="0"/>
              </a:rPr>
              <a:t>–</a:t>
            </a:r>
            <a:r>
              <a:rPr lang="fr-FR" sz="2400" i="1" dirty="0" err="1">
                <a:solidFill>
                  <a:srgbClr val="800000"/>
                </a:solidFill>
                <a:latin typeface="Arial" charset="0"/>
                <a:cs typeface="Arial" charset="0"/>
              </a:rPr>
              <a:t>trò</a:t>
            </a:r>
            <a:r>
              <a:rPr lang="fr-FR" sz="2400" i="1" dirty="0">
                <a:solidFill>
                  <a:srgbClr val="800000"/>
                </a:solidFill>
                <a:latin typeface="Arial" charset="0"/>
                <a:cs typeface="Arial" charset="0"/>
              </a:rPr>
              <a:t> </a:t>
            </a:r>
            <a:r>
              <a:rPr lang="fr-FR" sz="2400" i="1" dirty="0" err="1">
                <a:solidFill>
                  <a:srgbClr val="800000"/>
                </a:solidFill>
                <a:latin typeface="Arial" charset="0"/>
                <a:cs typeface="Arial" charset="0"/>
              </a:rPr>
              <a:t>và</a:t>
            </a:r>
            <a:r>
              <a:rPr lang="fr-FR" sz="2400" i="1" dirty="0">
                <a:solidFill>
                  <a:srgbClr val="800000"/>
                </a:solidFill>
                <a:latin typeface="Arial" charset="0"/>
                <a:cs typeface="Arial" charset="0"/>
              </a:rPr>
              <a:t> </a:t>
            </a:r>
            <a:r>
              <a:rPr lang="fr-FR" sz="2400" i="1" dirty="0" err="1">
                <a:solidFill>
                  <a:srgbClr val="800000"/>
                </a:solidFill>
                <a:latin typeface="Arial" charset="0"/>
                <a:cs typeface="Arial" charset="0"/>
              </a:rPr>
              <a:t>trò</a:t>
            </a:r>
            <a:r>
              <a:rPr lang="fr-FR" sz="2400" i="1" dirty="0">
                <a:solidFill>
                  <a:srgbClr val="800000"/>
                </a:solidFill>
                <a:latin typeface="Arial" charset="0"/>
                <a:cs typeface="Arial" charset="0"/>
              </a:rPr>
              <a:t>–</a:t>
            </a:r>
            <a:r>
              <a:rPr lang="fr-FR" sz="2400" i="1" dirty="0" err="1">
                <a:solidFill>
                  <a:srgbClr val="800000"/>
                </a:solidFill>
                <a:latin typeface="Arial" charset="0"/>
                <a:cs typeface="Arial" charset="0"/>
              </a:rPr>
              <a:t>trò</a:t>
            </a:r>
            <a:r>
              <a:rPr lang="fr-FR" sz="2400" dirty="0">
                <a:solidFill>
                  <a:srgbClr val="800000"/>
                </a:solidFill>
                <a:latin typeface="Arial" charset="0"/>
                <a:cs typeface="Arial" charset="0"/>
              </a:rPr>
              <a:t> </a:t>
            </a:r>
            <a:r>
              <a:rPr lang="fr-FR" sz="2400" dirty="0" err="1">
                <a:solidFill>
                  <a:srgbClr val="000066"/>
                </a:solidFill>
                <a:latin typeface="Arial" charset="0"/>
                <a:cs typeface="Arial" charset="0"/>
              </a:rPr>
              <a:t>nhằm</a:t>
            </a:r>
            <a:r>
              <a:rPr lang="fr-FR" sz="2400" dirty="0">
                <a:solidFill>
                  <a:srgbClr val="000066"/>
                </a:solidFill>
                <a:latin typeface="Arial" charset="0"/>
                <a:cs typeface="Arial" charset="0"/>
              </a:rPr>
              <a:t> </a:t>
            </a:r>
            <a:r>
              <a:rPr lang="fr-FR" sz="2400" dirty="0" err="1">
                <a:solidFill>
                  <a:srgbClr val="000066"/>
                </a:solidFill>
                <a:latin typeface="Arial" charset="0"/>
                <a:cs typeface="Arial" charset="0"/>
              </a:rPr>
              <a:t>vận</a:t>
            </a:r>
            <a:r>
              <a:rPr lang="fr-FR" sz="2400" dirty="0">
                <a:solidFill>
                  <a:srgbClr val="000066"/>
                </a:solidFill>
                <a:latin typeface="Arial" charset="0"/>
                <a:cs typeface="Arial" charset="0"/>
              </a:rPr>
              <a:t> </a:t>
            </a:r>
            <a:r>
              <a:rPr lang="fr-FR" sz="2400" dirty="0" err="1">
                <a:solidFill>
                  <a:srgbClr val="000066"/>
                </a:solidFill>
                <a:latin typeface="Arial" charset="0"/>
                <a:cs typeface="Arial" charset="0"/>
              </a:rPr>
              <a:t>dụng</a:t>
            </a:r>
            <a:r>
              <a:rPr lang="fr-FR" sz="2400" dirty="0">
                <a:solidFill>
                  <a:srgbClr val="000066"/>
                </a:solidFill>
                <a:latin typeface="Arial" charset="0"/>
                <a:cs typeface="Arial" charset="0"/>
              </a:rPr>
              <a:t> </a:t>
            </a:r>
            <a:r>
              <a:rPr lang="fr-FR" sz="2400" dirty="0" err="1">
                <a:solidFill>
                  <a:srgbClr val="000066"/>
                </a:solidFill>
                <a:latin typeface="Arial" charset="0"/>
                <a:cs typeface="Arial" charset="0"/>
              </a:rPr>
              <a:t>sự</a:t>
            </a:r>
            <a:r>
              <a:rPr lang="fr-FR" sz="2400" dirty="0">
                <a:solidFill>
                  <a:srgbClr val="000066"/>
                </a:solidFill>
                <a:latin typeface="Arial" charset="0"/>
                <a:cs typeface="Arial" charset="0"/>
              </a:rPr>
              <a:t> </a:t>
            </a:r>
            <a:r>
              <a:rPr lang="fr-FR" sz="2400" dirty="0" err="1">
                <a:solidFill>
                  <a:srgbClr val="000066"/>
                </a:solidFill>
                <a:latin typeface="Arial" charset="0"/>
                <a:cs typeface="Arial" charset="0"/>
              </a:rPr>
              <a:t>hiểu</a:t>
            </a:r>
            <a:r>
              <a:rPr lang="fr-FR" sz="2400" dirty="0">
                <a:solidFill>
                  <a:srgbClr val="000066"/>
                </a:solidFill>
                <a:latin typeface="Arial" charset="0"/>
                <a:cs typeface="Arial" charset="0"/>
              </a:rPr>
              <a:t> </a:t>
            </a:r>
            <a:r>
              <a:rPr lang="fr-FR" sz="2400" dirty="0" err="1">
                <a:solidFill>
                  <a:srgbClr val="000066"/>
                </a:solidFill>
                <a:latin typeface="Arial" charset="0"/>
                <a:cs typeface="Arial" charset="0"/>
              </a:rPr>
              <a:t>biết</a:t>
            </a:r>
            <a:r>
              <a:rPr lang="fr-FR" sz="2400" dirty="0">
                <a:solidFill>
                  <a:srgbClr val="000066"/>
                </a:solidFill>
                <a:latin typeface="Arial" charset="0"/>
                <a:cs typeface="Arial" charset="0"/>
              </a:rPr>
              <a:t> </a:t>
            </a:r>
            <a:r>
              <a:rPr lang="fr-FR" sz="2400" dirty="0" err="1">
                <a:solidFill>
                  <a:srgbClr val="000066"/>
                </a:solidFill>
                <a:latin typeface="Arial" charset="0"/>
                <a:cs typeface="Arial" charset="0"/>
              </a:rPr>
              <a:t>và</a:t>
            </a:r>
            <a:r>
              <a:rPr lang="fr-FR" sz="2400" dirty="0">
                <a:solidFill>
                  <a:srgbClr val="000066"/>
                </a:solidFill>
                <a:latin typeface="Arial" charset="0"/>
                <a:cs typeface="Arial" charset="0"/>
              </a:rPr>
              <a:t> </a:t>
            </a:r>
            <a:r>
              <a:rPr lang="fr-FR" sz="2400" dirty="0" err="1">
                <a:solidFill>
                  <a:srgbClr val="000066"/>
                </a:solidFill>
                <a:latin typeface="Arial" charset="0"/>
                <a:cs typeface="Arial" charset="0"/>
              </a:rPr>
              <a:t>kinh</a:t>
            </a:r>
            <a:r>
              <a:rPr lang="fr-FR" sz="2400" dirty="0">
                <a:solidFill>
                  <a:srgbClr val="000066"/>
                </a:solidFill>
                <a:latin typeface="Arial" charset="0"/>
                <a:cs typeface="Arial" charset="0"/>
              </a:rPr>
              <a:t> </a:t>
            </a:r>
            <a:r>
              <a:rPr lang="fr-FR" sz="2400" dirty="0" err="1">
                <a:solidFill>
                  <a:srgbClr val="000066"/>
                </a:solidFill>
                <a:latin typeface="Arial" charset="0"/>
                <a:cs typeface="Arial" charset="0"/>
              </a:rPr>
              <a:t>nghiệm</a:t>
            </a:r>
            <a:r>
              <a:rPr lang="fr-FR" sz="2400" dirty="0">
                <a:solidFill>
                  <a:srgbClr val="000066"/>
                </a:solidFill>
                <a:latin typeface="Arial" charset="0"/>
                <a:cs typeface="Arial" charset="0"/>
              </a:rPr>
              <a:t> </a:t>
            </a:r>
            <a:r>
              <a:rPr lang="fr-FR" sz="2400" dirty="0" err="1">
                <a:solidFill>
                  <a:srgbClr val="000066"/>
                </a:solidFill>
                <a:latin typeface="Arial" charset="0"/>
                <a:cs typeface="Arial" charset="0"/>
              </a:rPr>
              <a:t>của</a:t>
            </a:r>
            <a:r>
              <a:rPr lang="fr-FR" sz="2400" dirty="0">
                <a:solidFill>
                  <a:srgbClr val="000066"/>
                </a:solidFill>
                <a:latin typeface="Arial" charset="0"/>
                <a:cs typeface="Arial" charset="0"/>
              </a:rPr>
              <a:t> </a:t>
            </a:r>
            <a:r>
              <a:rPr lang="fr-FR" sz="2400" dirty="0" err="1">
                <a:solidFill>
                  <a:srgbClr val="000066"/>
                </a:solidFill>
                <a:latin typeface="Arial" charset="0"/>
                <a:cs typeface="Arial" charset="0"/>
              </a:rPr>
              <a:t>từng</a:t>
            </a:r>
            <a:r>
              <a:rPr lang="fr-FR" sz="2400" dirty="0">
                <a:solidFill>
                  <a:srgbClr val="000066"/>
                </a:solidFill>
                <a:latin typeface="Arial" charset="0"/>
                <a:cs typeface="Arial" charset="0"/>
              </a:rPr>
              <a:t> </a:t>
            </a:r>
            <a:r>
              <a:rPr lang="fr-FR" sz="2400" dirty="0" err="1">
                <a:solidFill>
                  <a:srgbClr val="000066"/>
                </a:solidFill>
                <a:latin typeface="Arial" charset="0"/>
                <a:cs typeface="Arial" charset="0"/>
              </a:rPr>
              <a:t>cá</a:t>
            </a:r>
            <a:r>
              <a:rPr lang="fr-FR" sz="2400" dirty="0">
                <a:solidFill>
                  <a:srgbClr val="000066"/>
                </a:solidFill>
                <a:latin typeface="Arial" charset="0"/>
                <a:cs typeface="Arial" charset="0"/>
              </a:rPr>
              <a:t> </a:t>
            </a:r>
            <a:r>
              <a:rPr lang="fr-FR" sz="2400" dirty="0" err="1">
                <a:solidFill>
                  <a:srgbClr val="000066"/>
                </a:solidFill>
                <a:latin typeface="Arial" charset="0"/>
                <a:cs typeface="Arial" charset="0"/>
              </a:rPr>
              <a:t>nhân</a:t>
            </a:r>
            <a:r>
              <a:rPr lang="fr-FR" sz="2400" dirty="0">
                <a:solidFill>
                  <a:srgbClr val="000066"/>
                </a:solidFill>
                <a:latin typeface="Arial" charset="0"/>
                <a:cs typeface="Arial" charset="0"/>
              </a:rPr>
              <a:t>, </a:t>
            </a:r>
            <a:r>
              <a:rPr lang="fr-FR" sz="2400" dirty="0" err="1">
                <a:solidFill>
                  <a:srgbClr val="000066"/>
                </a:solidFill>
                <a:latin typeface="Arial" charset="0"/>
                <a:cs typeface="Arial" charset="0"/>
              </a:rPr>
              <a:t>của</a:t>
            </a:r>
            <a:r>
              <a:rPr lang="fr-FR" sz="2400" dirty="0">
                <a:solidFill>
                  <a:srgbClr val="000066"/>
                </a:solidFill>
                <a:latin typeface="Arial" charset="0"/>
                <a:cs typeface="Arial" charset="0"/>
              </a:rPr>
              <a:t> </a:t>
            </a:r>
            <a:r>
              <a:rPr lang="fr-FR" sz="2400" dirty="0" err="1">
                <a:solidFill>
                  <a:srgbClr val="000066"/>
                </a:solidFill>
                <a:latin typeface="Arial" charset="0"/>
                <a:cs typeface="Arial" charset="0"/>
              </a:rPr>
              <a:t>tập</a:t>
            </a:r>
            <a:r>
              <a:rPr lang="fr-FR" sz="2400" dirty="0">
                <a:solidFill>
                  <a:srgbClr val="000066"/>
                </a:solidFill>
                <a:latin typeface="Arial" charset="0"/>
                <a:cs typeface="Arial" charset="0"/>
              </a:rPr>
              <a:t> </a:t>
            </a:r>
            <a:r>
              <a:rPr lang="fr-FR" sz="2400" dirty="0" err="1">
                <a:solidFill>
                  <a:srgbClr val="000066"/>
                </a:solidFill>
                <a:latin typeface="Arial" charset="0"/>
                <a:cs typeface="Arial" charset="0"/>
              </a:rPr>
              <a:t>thể</a:t>
            </a:r>
            <a:r>
              <a:rPr lang="fr-FR" sz="2400" dirty="0">
                <a:solidFill>
                  <a:srgbClr val="000066"/>
                </a:solidFill>
                <a:latin typeface="Arial" charset="0"/>
                <a:cs typeface="Arial" charset="0"/>
              </a:rPr>
              <a:t> </a:t>
            </a:r>
            <a:r>
              <a:rPr lang="fr-FR" sz="2400" dirty="0" err="1">
                <a:solidFill>
                  <a:srgbClr val="000066"/>
                </a:solidFill>
                <a:latin typeface="Arial" charset="0"/>
                <a:cs typeface="Arial" charset="0"/>
              </a:rPr>
              <a:t>trong</a:t>
            </a:r>
            <a:r>
              <a:rPr lang="fr-FR" sz="2400" dirty="0">
                <a:solidFill>
                  <a:srgbClr val="000066"/>
                </a:solidFill>
                <a:latin typeface="Arial" charset="0"/>
                <a:cs typeface="Arial" charset="0"/>
              </a:rPr>
              <a:t> </a:t>
            </a:r>
            <a:r>
              <a:rPr lang="fr-FR" sz="2400" dirty="0" err="1">
                <a:solidFill>
                  <a:srgbClr val="000066"/>
                </a:solidFill>
                <a:latin typeface="Arial" charset="0"/>
                <a:cs typeface="Arial" charset="0"/>
              </a:rPr>
              <a:t>giải</a:t>
            </a:r>
            <a:r>
              <a:rPr lang="fr-FR" sz="2400" dirty="0">
                <a:solidFill>
                  <a:srgbClr val="000066"/>
                </a:solidFill>
                <a:latin typeface="Arial" charset="0"/>
                <a:cs typeface="Arial" charset="0"/>
              </a:rPr>
              <a:t> </a:t>
            </a:r>
            <a:r>
              <a:rPr lang="fr-FR" sz="2400" dirty="0" err="1">
                <a:solidFill>
                  <a:srgbClr val="000066"/>
                </a:solidFill>
                <a:latin typeface="Arial" charset="0"/>
                <a:cs typeface="Arial" charset="0"/>
              </a:rPr>
              <a:t>quyết</a:t>
            </a:r>
            <a:r>
              <a:rPr lang="fr-FR" sz="2400" dirty="0">
                <a:solidFill>
                  <a:srgbClr val="000066"/>
                </a:solidFill>
                <a:latin typeface="Arial" charset="0"/>
                <a:cs typeface="Arial" charset="0"/>
              </a:rPr>
              <a:t> </a:t>
            </a:r>
            <a:r>
              <a:rPr lang="fr-FR" sz="2400" dirty="0" err="1">
                <a:solidFill>
                  <a:srgbClr val="000066"/>
                </a:solidFill>
                <a:latin typeface="Arial" charset="0"/>
                <a:cs typeface="Arial" charset="0"/>
              </a:rPr>
              <a:t>các</a:t>
            </a:r>
            <a:r>
              <a:rPr lang="fr-FR" sz="2400" dirty="0">
                <a:solidFill>
                  <a:srgbClr val="000066"/>
                </a:solidFill>
                <a:latin typeface="Arial" charset="0"/>
                <a:cs typeface="Arial" charset="0"/>
              </a:rPr>
              <a:t> </a:t>
            </a:r>
            <a:r>
              <a:rPr lang="fr-FR" sz="2400" dirty="0" err="1">
                <a:solidFill>
                  <a:srgbClr val="000066"/>
                </a:solidFill>
                <a:latin typeface="Arial" charset="0"/>
                <a:cs typeface="Arial" charset="0"/>
              </a:rPr>
              <a:t>nhiệm</a:t>
            </a:r>
            <a:r>
              <a:rPr lang="fr-FR" sz="2400" dirty="0">
                <a:solidFill>
                  <a:srgbClr val="000066"/>
                </a:solidFill>
                <a:latin typeface="Arial" charset="0"/>
                <a:cs typeface="Arial" charset="0"/>
              </a:rPr>
              <a:t> </a:t>
            </a:r>
            <a:r>
              <a:rPr lang="fr-FR" sz="2400" dirty="0" err="1">
                <a:solidFill>
                  <a:srgbClr val="000066"/>
                </a:solidFill>
                <a:latin typeface="Arial" charset="0"/>
                <a:cs typeface="Arial" charset="0"/>
              </a:rPr>
              <a:t>vụ</a:t>
            </a:r>
            <a:r>
              <a:rPr lang="fr-FR" sz="2400" dirty="0">
                <a:solidFill>
                  <a:srgbClr val="000066"/>
                </a:solidFill>
                <a:latin typeface="Arial" charset="0"/>
                <a:cs typeface="Arial" charset="0"/>
              </a:rPr>
              <a:t> HT </a:t>
            </a:r>
            <a:r>
              <a:rPr lang="fr-FR" sz="2400" dirty="0" err="1">
                <a:solidFill>
                  <a:srgbClr val="000066"/>
                </a:solidFill>
                <a:latin typeface="Arial" charset="0"/>
                <a:cs typeface="Arial" charset="0"/>
              </a:rPr>
              <a:t>chung</a:t>
            </a:r>
            <a:endParaRPr lang="fr-FR" sz="2400" dirty="0">
              <a:solidFill>
                <a:srgbClr val="000066"/>
              </a:solidFill>
              <a:latin typeface="Arial" charset="0"/>
              <a:cs typeface="Arial" charset="0"/>
            </a:endParaRPr>
          </a:p>
          <a:p>
            <a:pPr marL="274320" indent="-274320" algn="just" fontAlgn="auto">
              <a:lnSpc>
                <a:spcPct val="130000"/>
              </a:lnSpc>
              <a:spcBef>
                <a:spcPts val="600"/>
              </a:spcBef>
              <a:spcAft>
                <a:spcPts val="0"/>
              </a:spcAft>
              <a:buClr>
                <a:schemeClr val="accent3"/>
              </a:buClr>
              <a:buFont typeface="Arial" charset="0"/>
              <a:buNone/>
              <a:defRPr/>
            </a:pPr>
            <a:r>
              <a:rPr lang="it-IT" sz="2400" dirty="0">
                <a:solidFill>
                  <a:srgbClr val="000066"/>
                </a:solidFill>
                <a:latin typeface="Arial" pitchFamily="34" charset="0"/>
                <a:cs typeface="Arial" pitchFamily="34" charset="0"/>
              </a:rPr>
              <a:t>       (</a:t>
            </a:r>
            <a:r>
              <a:rPr lang="it-IT" sz="2400" spc="-120" dirty="0">
                <a:solidFill>
                  <a:srgbClr val="000066"/>
                </a:solidFill>
                <a:latin typeface="Arial" pitchFamily="34" charset="0"/>
                <a:cs typeface="Arial" pitchFamily="34" charset="0"/>
              </a:rPr>
              <a:t>4)</a:t>
            </a:r>
            <a:r>
              <a:rPr lang="it-IT" sz="2400" spc="-120" dirty="0">
                <a:solidFill>
                  <a:srgbClr val="004846"/>
                </a:solidFill>
                <a:latin typeface="Arial" pitchFamily="34" charset="0"/>
                <a:cs typeface="Arial" pitchFamily="34" charset="0"/>
              </a:rPr>
              <a:t> </a:t>
            </a:r>
            <a:r>
              <a:rPr lang="it-IT" sz="2400" i="1" spc="-120" dirty="0">
                <a:solidFill>
                  <a:srgbClr val="800000"/>
                </a:solidFill>
                <a:latin typeface="Arial" pitchFamily="34" charset="0"/>
                <a:cs typeface="Arial" pitchFamily="34" charset="0"/>
              </a:rPr>
              <a:t>Sử dụng đủ, hiệu quả các TBDH</a:t>
            </a:r>
            <a:r>
              <a:rPr lang="it-IT" sz="2400" spc="-120" dirty="0">
                <a:solidFill>
                  <a:srgbClr val="003366"/>
                </a:solidFill>
                <a:latin typeface="Arial" pitchFamily="34" charset="0"/>
                <a:cs typeface="Arial" pitchFamily="34" charset="0"/>
              </a:rPr>
              <a:t>; </a:t>
            </a:r>
            <a:r>
              <a:rPr lang="it-IT" sz="2400" spc="-120" dirty="0">
                <a:solidFill>
                  <a:srgbClr val="000066"/>
                </a:solidFill>
                <a:latin typeface="Arial" pitchFamily="34" charset="0"/>
                <a:cs typeface="Arial" pitchFamily="34" charset="0"/>
              </a:rPr>
              <a:t>TBDH tự làm phù hợp với nội dung học và đối tượng HS; ứng dụng hợp lý CNTT-TT</a:t>
            </a:r>
            <a:endParaRPr lang="en-US" sz="2400" spc="-120" dirty="0">
              <a:solidFill>
                <a:srgbClr val="000066"/>
              </a:solidFill>
              <a:latin typeface="Arial" pitchFamily="34" charset="0"/>
              <a:cs typeface="Arial" pitchFamily="34" charset="0"/>
            </a:endParaRPr>
          </a:p>
          <a:p>
            <a:pPr marL="274320" indent="-274320" algn="just" fontAlgn="auto">
              <a:lnSpc>
                <a:spcPct val="130000"/>
              </a:lnSpc>
              <a:spcBef>
                <a:spcPts val="600"/>
              </a:spcBef>
              <a:spcAft>
                <a:spcPts val="0"/>
              </a:spcAft>
              <a:buClr>
                <a:schemeClr val="accent3"/>
              </a:buClr>
              <a:buFont typeface="Wingdings 3" pitchFamily="18" charset="2"/>
              <a:buNone/>
              <a:defRPr/>
            </a:pPr>
            <a:r>
              <a:rPr lang="es-ES" sz="2400" dirty="0">
                <a:solidFill>
                  <a:srgbClr val="000066"/>
                </a:solidFill>
                <a:latin typeface="Arial" charset="0"/>
                <a:cs typeface="Arial" charset="0"/>
              </a:rPr>
              <a:t>       </a:t>
            </a:r>
            <a:endParaRPr lang="es-ES" sz="2400" i="1" dirty="0">
              <a:solidFill>
                <a:srgbClr val="800000"/>
              </a:solidFill>
              <a:latin typeface="Arial" charset="0"/>
              <a:cs typeface="Arial" charset="0"/>
            </a:endParaRPr>
          </a:p>
          <a:p>
            <a:pPr marL="274320" indent="-274320" algn="just" fontAlgn="auto">
              <a:lnSpc>
                <a:spcPct val="130000"/>
              </a:lnSpc>
              <a:spcBef>
                <a:spcPts val="600"/>
              </a:spcBef>
              <a:spcAft>
                <a:spcPts val="0"/>
              </a:spcAft>
              <a:buClr>
                <a:schemeClr val="accent3"/>
              </a:buClr>
              <a:buFont typeface="Wingdings 3" pitchFamily="18" charset="2"/>
              <a:buNone/>
              <a:defRPr/>
            </a:pPr>
            <a:endParaRPr lang="en-US" sz="2400" dirty="0">
              <a:solidFill>
                <a:srgbClr val="003366"/>
              </a:solidFill>
              <a:latin typeface="Arial" charset="0"/>
              <a:cs typeface="Arial" charset="0"/>
            </a:endParaRPr>
          </a:p>
        </p:txBody>
      </p:sp>
      <p:sp>
        <p:nvSpPr>
          <p:cNvPr id="31746" name="Rectangle 2"/>
          <p:cNvSpPr>
            <a:spLocks noChangeArrowheads="1"/>
          </p:cNvSpPr>
          <p:nvPr/>
        </p:nvSpPr>
        <p:spPr bwMode="auto">
          <a:xfrm>
            <a:off x="228600" y="76200"/>
            <a:ext cx="8686800" cy="523875"/>
          </a:xfrm>
          <a:prstGeom prst="rect">
            <a:avLst/>
          </a:prstGeom>
          <a:noFill/>
          <a:ln w="9525">
            <a:noFill/>
            <a:miter lim="800000"/>
            <a:headEnd/>
            <a:tailEnd/>
          </a:ln>
        </p:spPr>
        <p:txBody>
          <a:bodyPr>
            <a:spAutoFit/>
          </a:bodyPr>
          <a:lstStyle/>
          <a:p>
            <a:pPr algn="ctr"/>
            <a:r>
              <a:rPr lang="en-US" sz="2800" b="1">
                <a:solidFill>
                  <a:srgbClr val="8E0000"/>
                </a:solidFill>
              </a:rPr>
              <a:t>2</a:t>
            </a:r>
            <a:r>
              <a:rPr lang="vi-VN" sz="2800" b="1">
                <a:solidFill>
                  <a:srgbClr val="8E0000"/>
                </a:solidFill>
              </a:rPr>
              <a:t>. </a:t>
            </a:r>
            <a:r>
              <a:rPr lang="es-ES" sz="2800" b="1">
                <a:solidFill>
                  <a:srgbClr val="8E0000"/>
                </a:solidFill>
              </a:rPr>
              <a:t>Đ</a:t>
            </a:r>
            <a:r>
              <a:rPr lang="en-US" sz="2800" b="1">
                <a:solidFill>
                  <a:srgbClr val="8E0000"/>
                </a:solidFill>
              </a:rPr>
              <a:t>ổ</a:t>
            </a:r>
            <a:r>
              <a:rPr lang="vi-VN" sz="2800" b="1">
                <a:solidFill>
                  <a:srgbClr val="8E0000"/>
                </a:solidFill>
              </a:rPr>
              <a:t>i mới </a:t>
            </a:r>
            <a:r>
              <a:rPr lang="en-US" sz="2800" b="1">
                <a:solidFill>
                  <a:srgbClr val="8E0000"/>
                </a:solidFill>
              </a:rPr>
              <a:t>PPDH, HT</a:t>
            </a:r>
            <a:r>
              <a:rPr lang="vi-VN" sz="2800" b="1">
                <a:solidFill>
                  <a:srgbClr val="8E0000"/>
                </a:solidFill>
              </a:rPr>
              <a:t> </a:t>
            </a:r>
            <a:r>
              <a:rPr lang="en-US" sz="2800" b="1">
                <a:solidFill>
                  <a:srgbClr val="8E0000"/>
                </a:solidFill>
              </a:rPr>
              <a:t>tổ chức dạy học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2530">
                                            <p:txEl>
                                              <p:pRg st="0" end="0"/>
                                            </p:txEl>
                                          </p:spTgt>
                                        </p:tgtEl>
                                        <p:attrNameLst>
                                          <p:attrName>style.visibility</p:attrName>
                                        </p:attrNameLst>
                                      </p:cBhvr>
                                      <p:to>
                                        <p:strVal val="visible"/>
                                      </p:to>
                                    </p:set>
                                    <p:animEffect transition="in" filter="checkerboard(across)">
                                      <p:cBhvr>
                                        <p:cTn id="7" dur="500"/>
                                        <p:tgtEl>
                                          <p:spTgt spid="2253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22530">
                                            <p:txEl>
                                              <p:pRg st="1" end="1"/>
                                            </p:txEl>
                                          </p:spTgt>
                                        </p:tgtEl>
                                        <p:attrNameLst>
                                          <p:attrName>style.visibility</p:attrName>
                                        </p:attrNameLst>
                                      </p:cBhvr>
                                      <p:to>
                                        <p:strVal val="visible"/>
                                      </p:to>
                                    </p:set>
                                    <p:animEffect transition="in" filter="checkerboard(across)">
                                      <p:cBhvr>
                                        <p:cTn id="12" dur="500"/>
                                        <p:tgtEl>
                                          <p:spTgt spid="2253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22530">
                                            <p:txEl>
                                              <p:pRg st="2" end="2"/>
                                            </p:txEl>
                                          </p:spTgt>
                                        </p:tgtEl>
                                        <p:attrNameLst>
                                          <p:attrName>style.visibility</p:attrName>
                                        </p:attrNameLst>
                                      </p:cBhvr>
                                      <p:to>
                                        <p:strVal val="visible"/>
                                      </p:to>
                                    </p:set>
                                    <p:animEffect transition="in" filter="checkerboard(across)">
                                      <p:cBhvr>
                                        <p:cTn id="17" dur="500"/>
                                        <p:tgtEl>
                                          <p:spTgt spid="2253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22530">
                                            <p:txEl>
                                              <p:pRg st="3" end="3"/>
                                            </p:txEl>
                                          </p:spTgt>
                                        </p:tgtEl>
                                        <p:attrNameLst>
                                          <p:attrName>style.visibility</p:attrName>
                                        </p:attrNameLst>
                                      </p:cBhvr>
                                      <p:to>
                                        <p:strVal val="visible"/>
                                      </p:to>
                                    </p:set>
                                    <p:animEffect transition="in" filter="checkerboard(across)">
                                      <p:cBhvr>
                                        <p:cTn id="22" dur="500"/>
                                        <p:tgtEl>
                                          <p:spTgt spid="2253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ChangeArrowheads="1"/>
          </p:cNvSpPr>
          <p:nvPr/>
        </p:nvSpPr>
        <p:spPr bwMode="auto">
          <a:xfrm>
            <a:off x="152400" y="314325"/>
            <a:ext cx="8686800" cy="523875"/>
          </a:xfrm>
          <a:prstGeom prst="rect">
            <a:avLst/>
          </a:prstGeom>
          <a:noFill/>
          <a:ln w="9525">
            <a:noFill/>
            <a:miter lim="800000"/>
            <a:headEnd/>
            <a:tailEnd/>
          </a:ln>
        </p:spPr>
        <p:txBody>
          <a:bodyPr>
            <a:spAutoFit/>
          </a:bodyPr>
          <a:lstStyle/>
          <a:p>
            <a:pPr algn="ctr"/>
            <a:r>
              <a:rPr lang="en-US" sz="2800" b="1">
                <a:solidFill>
                  <a:srgbClr val="8E0000"/>
                </a:solidFill>
              </a:rPr>
              <a:t>2</a:t>
            </a:r>
            <a:r>
              <a:rPr lang="vi-VN" sz="2800" b="1">
                <a:solidFill>
                  <a:srgbClr val="8E0000"/>
                </a:solidFill>
              </a:rPr>
              <a:t>. </a:t>
            </a:r>
            <a:r>
              <a:rPr lang="es-ES" sz="2800" b="1">
                <a:solidFill>
                  <a:srgbClr val="8E0000"/>
                </a:solidFill>
              </a:rPr>
              <a:t>Đ</a:t>
            </a:r>
            <a:r>
              <a:rPr lang="en-US" sz="2800" b="1">
                <a:solidFill>
                  <a:srgbClr val="8E0000"/>
                </a:solidFill>
              </a:rPr>
              <a:t>ổ</a:t>
            </a:r>
            <a:r>
              <a:rPr lang="vi-VN" sz="2800" b="1">
                <a:solidFill>
                  <a:srgbClr val="8E0000"/>
                </a:solidFill>
              </a:rPr>
              <a:t>i mới </a:t>
            </a:r>
            <a:r>
              <a:rPr lang="en-US" sz="2800" b="1">
                <a:solidFill>
                  <a:srgbClr val="8E0000"/>
                </a:solidFill>
              </a:rPr>
              <a:t>PPDH, HT</a:t>
            </a:r>
            <a:r>
              <a:rPr lang="vi-VN" sz="2800" b="1">
                <a:solidFill>
                  <a:srgbClr val="8E0000"/>
                </a:solidFill>
              </a:rPr>
              <a:t> </a:t>
            </a:r>
            <a:r>
              <a:rPr lang="en-US" sz="2800" b="1">
                <a:solidFill>
                  <a:srgbClr val="8E0000"/>
                </a:solidFill>
              </a:rPr>
              <a:t>tổ chức dạy học</a:t>
            </a:r>
          </a:p>
        </p:txBody>
      </p:sp>
      <p:sp>
        <p:nvSpPr>
          <p:cNvPr id="3" name="Hình chữ nhật 2"/>
          <p:cNvSpPr/>
          <p:nvPr/>
        </p:nvSpPr>
        <p:spPr>
          <a:xfrm>
            <a:off x="381000" y="1219200"/>
            <a:ext cx="8458200" cy="3838575"/>
          </a:xfrm>
          <a:prstGeom prst="rect">
            <a:avLst/>
          </a:prstGeom>
        </p:spPr>
        <p:txBody>
          <a:bodyPr>
            <a:spAutoFit/>
          </a:bodyPr>
          <a:lstStyle/>
          <a:p>
            <a:pPr fontAlgn="auto">
              <a:lnSpc>
                <a:spcPct val="130000"/>
              </a:lnSpc>
              <a:spcBef>
                <a:spcPts val="600"/>
              </a:spcBef>
              <a:spcAft>
                <a:spcPts val="0"/>
              </a:spcAft>
              <a:defRPr/>
            </a:pPr>
            <a:r>
              <a:rPr lang="it-IT" sz="2400" dirty="0">
                <a:solidFill>
                  <a:srgbClr val="002060"/>
                </a:solidFill>
                <a:latin typeface="Arial" pitchFamily="34" charset="0"/>
                <a:cs typeface="Arial" pitchFamily="34" charset="0"/>
              </a:rPr>
              <a:t>Các hình thức tổ chức hoạt động giáo dục: </a:t>
            </a:r>
          </a:p>
          <a:p>
            <a:pPr marL="342900" indent="-342900" fontAlgn="auto">
              <a:lnSpc>
                <a:spcPct val="130000"/>
              </a:lnSpc>
              <a:spcBef>
                <a:spcPts val="600"/>
              </a:spcBef>
              <a:spcAft>
                <a:spcPts val="0"/>
              </a:spcAft>
              <a:buFontTx/>
              <a:buChar char="-"/>
              <a:defRPr/>
            </a:pPr>
            <a:r>
              <a:rPr lang="it-IT" sz="2400" dirty="0">
                <a:solidFill>
                  <a:srgbClr val="002060"/>
                </a:solidFill>
                <a:latin typeface="Arial" pitchFamily="34" charset="0"/>
                <a:cs typeface="Arial" pitchFamily="34" charset="0"/>
              </a:rPr>
              <a:t>Trong/ngoài khuôn viên nhà trường, </a:t>
            </a:r>
          </a:p>
          <a:p>
            <a:pPr marL="342900" indent="-342900" fontAlgn="auto">
              <a:lnSpc>
                <a:spcPct val="130000"/>
              </a:lnSpc>
              <a:spcBef>
                <a:spcPts val="600"/>
              </a:spcBef>
              <a:spcAft>
                <a:spcPts val="0"/>
              </a:spcAft>
              <a:buFontTx/>
              <a:buChar char="-"/>
              <a:defRPr/>
            </a:pPr>
            <a:r>
              <a:rPr lang="it-IT" sz="2400" dirty="0">
                <a:solidFill>
                  <a:srgbClr val="002060"/>
                </a:solidFill>
                <a:latin typeface="Arial" pitchFamily="34" charset="0"/>
                <a:cs typeface="Arial" pitchFamily="34" charset="0"/>
              </a:rPr>
              <a:t>Dạy học nhà trường gắn với SX-KD-DV</a:t>
            </a:r>
          </a:p>
          <a:p>
            <a:pPr marL="342900" indent="-342900" algn="just" fontAlgn="auto">
              <a:lnSpc>
                <a:spcPct val="130000"/>
              </a:lnSpc>
              <a:spcBef>
                <a:spcPts val="600"/>
              </a:spcBef>
              <a:spcAft>
                <a:spcPts val="0"/>
              </a:spcAft>
              <a:buFontTx/>
              <a:buChar char="-"/>
              <a:defRPr/>
            </a:pPr>
            <a:r>
              <a:rPr lang="it-IT" sz="2400" spc="-100" dirty="0">
                <a:solidFill>
                  <a:srgbClr val="002060"/>
                </a:solidFill>
                <a:latin typeface="Arial" pitchFamily="34" charset="0"/>
                <a:cs typeface="Arial" pitchFamily="34" charset="0"/>
              </a:rPr>
              <a:t>Học lý thuyết, làm BT/TN-TH/dự án, trò chơi, thảo luận, </a:t>
            </a:r>
          </a:p>
          <a:p>
            <a:pPr marL="342900" indent="-342900" algn="just" fontAlgn="auto">
              <a:lnSpc>
                <a:spcPct val="130000"/>
              </a:lnSpc>
              <a:spcBef>
                <a:spcPts val="600"/>
              </a:spcBef>
              <a:spcAft>
                <a:spcPts val="0"/>
              </a:spcAft>
              <a:buFontTx/>
              <a:buChar char="-"/>
              <a:defRPr/>
            </a:pPr>
            <a:r>
              <a:rPr lang="it-IT" sz="2400" spc="-100" dirty="0">
                <a:solidFill>
                  <a:srgbClr val="002060"/>
                </a:solidFill>
                <a:latin typeface="Arial" pitchFamily="34" charset="0"/>
                <a:cs typeface="Arial" pitchFamily="34" charset="0"/>
              </a:rPr>
              <a:t>Hoạt động trải nghiệm, tham quan, cắm trại, đọc sách, SH tập thể, HĐ phục vụ cộng đồng</a:t>
            </a:r>
          </a:p>
          <a:p>
            <a:pPr marL="342900" indent="-342900" fontAlgn="auto">
              <a:lnSpc>
                <a:spcPct val="130000"/>
              </a:lnSpc>
              <a:spcBef>
                <a:spcPts val="600"/>
              </a:spcBef>
              <a:spcAft>
                <a:spcPts val="0"/>
              </a:spcAft>
              <a:buFontTx/>
              <a:buChar char="-"/>
              <a:defRPr/>
            </a:pPr>
            <a:r>
              <a:rPr lang="it-IT" sz="2400" dirty="0">
                <a:solidFill>
                  <a:srgbClr val="002060"/>
                </a:solidFill>
                <a:latin typeface="Arial" pitchFamily="34" charset="0"/>
                <a:cs typeface="Arial" pitchFamily="34" charset="0"/>
              </a:rPr>
              <a:t>Làm việc độc lập, theo nhóm, theo lớp,...</a:t>
            </a:r>
            <a:endParaRPr lang="en-US" sz="2400" dirty="0">
              <a:solidFill>
                <a:srgbClr val="002060"/>
              </a:solidFill>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Hình chữ nhật 1"/>
          <p:cNvSpPr>
            <a:spLocks noChangeArrowheads="1"/>
          </p:cNvSpPr>
          <p:nvPr/>
        </p:nvSpPr>
        <p:spPr bwMode="auto">
          <a:xfrm>
            <a:off x="457200" y="76200"/>
            <a:ext cx="8229600" cy="523875"/>
          </a:xfrm>
          <a:prstGeom prst="rect">
            <a:avLst/>
          </a:prstGeom>
          <a:noFill/>
          <a:ln w="9525">
            <a:noFill/>
            <a:miter lim="800000"/>
            <a:headEnd/>
            <a:tailEnd/>
          </a:ln>
        </p:spPr>
        <p:txBody>
          <a:bodyPr>
            <a:spAutoFit/>
          </a:bodyPr>
          <a:lstStyle/>
          <a:p>
            <a:r>
              <a:rPr lang="en-US" sz="2800" b="1">
                <a:solidFill>
                  <a:srgbClr val="800000"/>
                </a:solidFill>
              </a:rPr>
              <a:t>     3. </a:t>
            </a:r>
            <a:r>
              <a:rPr lang="vi-VN" sz="2800" b="1">
                <a:solidFill>
                  <a:srgbClr val="800000"/>
                </a:solidFill>
              </a:rPr>
              <a:t>Đ</a:t>
            </a:r>
            <a:r>
              <a:rPr lang="en-US" sz="2800" b="1">
                <a:solidFill>
                  <a:srgbClr val="800000"/>
                </a:solidFill>
              </a:rPr>
              <a:t>ổ</a:t>
            </a:r>
            <a:r>
              <a:rPr lang="vi-VN" sz="2800" b="1">
                <a:solidFill>
                  <a:srgbClr val="800000"/>
                </a:solidFill>
              </a:rPr>
              <a:t>i mới phương pháp, hình thức KT-ĐG</a:t>
            </a:r>
          </a:p>
        </p:txBody>
      </p:sp>
      <p:sp>
        <p:nvSpPr>
          <p:cNvPr id="3" name="Hình chữ nhật 2"/>
          <p:cNvSpPr/>
          <p:nvPr/>
        </p:nvSpPr>
        <p:spPr>
          <a:xfrm>
            <a:off x="381000" y="609600"/>
            <a:ext cx="8305800" cy="7151688"/>
          </a:xfrm>
          <a:prstGeom prst="rect">
            <a:avLst/>
          </a:prstGeom>
        </p:spPr>
        <p:txBody>
          <a:bodyPr>
            <a:spAutoFit/>
          </a:bodyPr>
          <a:lstStyle/>
          <a:p>
            <a:pPr algn="just" fontAlgn="auto">
              <a:lnSpc>
                <a:spcPct val="110000"/>
              </a:lnSpc>
              <a:spcBef>
                <a:spcPts val="300"/>
              </a:spcBef>
              <a:spcAft>
                <a:spcPts val="0"/>
              </a:spcAft>
              <a:buFont typeface="Wingdings 3" pitchFamily="18" charset="2"/>
              <a:buNone/>
              <a:defRPr/>
            </a:pPr>
            <a:r>
              <a:rPr lang="vi-VN" sz="2200" spc="-110" dirty="0">
                <a:solidFill>
                  <a:srgbClr val="000066"/>
                </a:solidFill>
                <a:latin typeface="Arial" panose="020B0604020202020204" pitchFamily="34" charset="0"/>
                <a:cs typeface="Arial" panose="020B0604020202020204" pitchFamily="34" charset="0"/>
              </a:rPr>
              <a:t>        </a:t>
            </a:r>
            <a:r>
              <a:rPr lang="fr-FR" sz="2200" spc="-110" dirty="0">
                <a:solidFill>
                  <a:srgbClr val="000066"/>
                </a:solidFill>
                <a:latin typeface="Arial" panose="020B0604020202020204" pitchFamily="34" charset="0"/>
                <a:cs typeface="Arial" panose="020B0604020202020204" pitchFamily="34" charset="0"/>
              </a:rPr>
              <a:t>(1)</a:t>
            </a:r>
            <a:r>
              <a:rPr lang="fr-FR" sz="2200" dirty="0">
                <a:solidFill>
                  <a:srgbClr val="000066"/>
                </a:solidFill>
                <a:latin typeface="Arial" panose="020B0604020202020204" pitchFamily="34" charset="0"/>
                <a:cs typeface="Arial" panose="020B0604020202020204" pitchFamily="34" charset="0"/>
              </a:rPr>
              <a:t> </a:t>
            </a:r>
            <a:r>
              <a:rPr lang="vi-VN" sz="2200" dirty="0">
                <a:solidFill>
                  <a:srgbClr val="000066"/>
                </a:solidFill>
                <a:latin typeface="Arial" panose="020B0604020202020204" pitchFamily="34" charset="0"/>
                <a:cs typeface="Arial" panose="020B0604020202020204" pitchFamily="34" charset="0"/>
              </a:rPr>
              <a:t>Đ</a:t>
            </a:r>
            <a:r>
              <a:rPr lang="en-US" sz="2200" dirty="0">
                <a:solidFill>
                  <a:srgbClr val="000066"/>
                </a:solidFill>
                <a:latin typeface="Arial" panose="020B0604020202020204" pitchFamily="34" charset="0"/>
                <a:cs typeface="Arial" panose="020B0604020202020204" pitchFamily="34" charset="0"/>
              </a:rPr>
              <a:t>G </a:t>
            </a:r>
            <a:r>
              <a:rPr lang="vi-VN" sz="2200" dirty="0">
                <a:solidFill>
                  <a:srgbClr val="000066"/>
                </a:solidFill>
                <a:latin typeface="Arial" panose="020B0604020202020204" pitchFamily="34" charset="0"/>
                <a:cs typeface="Arial" panose="020B0604020202020204" pitchFamily="34" charset="0"/>
              </a:rPr>
              <a:t>phải </a:t>
            </a:r>
            <a:r>
              <a:rPr lang="vi-VN" sz="2200" i="1" dirty="0">
                <a:solidFill>
                  <a:srgbClr val="C00000"/>
                </a:solidFill>
                <a:latin typeface="Arial" panose="020B0604020202020204" pitchFamily="34" charset="0"/>
                <a:cs typeface="Arial" panose="020B0604020202020204" pitchFamily="34" charset="0"/>
              </a:rPr>
              <a:t>hướng tới sự phát triển PC và NL của HS </a:t>
            </a:r>
            <a:r>
              <a:rPr lang="vi-VN" sz="2200" dirty="0">
                <a:solidFill>
                  <a:srgbClr val="000066"/>
                </a:solidFill>
                <a:latin typeface="Arial" panose="020B0604020202020204" pitchFamily="34" charset="0"/>
                <a:cs typeface="Arial" panose="020B0604020202020204" pitchFamily="34" charset="0"/>
              </a:rPr>
              <a:t>thông qua mức độ đạt chuẩn KT-KN-TĐ và các biểu hiện NL, PC của HS dựa trên mục tiêu GD; </a:t>
            </a:r>
            <a:r>
              <a:rPr lang="vi-VN" sz="2200" i="1" dirty="0">
                <a:solidFill>
                  <a:srgbClr val="C00000"/>
                </a:solidFill>
                <a:latin typeface="Arial" panose="020B0604020202020204" pitchFamily="34" charset="0"/>
                <a:cs typeface="Arial" panose="020B0604020202020204" pitchFamily="34" charset="0"/>
              </a:rPr>
              <a:t>coi trọng ĐG để giúp đỡ HS về phương pháp HT</a:t>
            </a:r>
            <a:r>
              <a:rPr lang="vi-VN" sz="2200" dirty="0">
                <a:solidFill>
                  <a:srgbClr val="002060"/>
                </a:solidFill>
                <a:latin typeface="Arial" panose="020B0604020202020204" pitchFamily="34" charset="0"/>
                <a:cs typeface="Arial" panose="020B0604020202020204" pitchFamily="34" charset="0"/>
              </a:rPr>
              <a:t>.</a:t>
            </a:r>
            <a:endParaRPr lang="en-US" sz="2200" dirty="0">
              <a:solidFill>
                <a:srgbClr val="002060"/>
              </a:solidFill>
              <a:latin typeface="Arial" panose="020B0604020202020204" pitchFamily="34" charset="0"/>
              <a:cs typeface="Arial" panose="020B0604020202020204" pitchFamily="34" charset="0"/>
            </a:endParaRPr>
          </a:p>
          <a:p>
            <a:pPr algn="just" fontAlgn="auto">
              <a:lnSpc>
                <a:spcPct val="110000"/>
              </a:lnSpc>
              <a:spcBef>
                <a:spcPts val="300"/>
              </a:spcBef>
              <a:spcAft>
                <a:spcPts val="0"/>
              </a:spcAft>
              <a:buFont typeface="Wingdings 3" pitchFamily="18" charset="2"/>
              <a:buNone/>
              <a:defRPr/>
            </a:pPr>
            <a:r>
              <a:rPr lang="en-US" sz="2200" dirty="0">
                <a:solidFill>
                  <a:srgbClr val="000066"/>
                </a:solidFill>
                <a:latin typeface="Arial" panose="020B0604020202020204" pitchFamily="34" charset="0"/>
                <a:cs typeface="Arial" panose="020B0604020202020204" pitchFamily="34" charset="0"/>
              </a:rPr>
              <a:t>         </a:t>
            </a:r>
            <a:r>
              <a:rPr lang="vi-VN" sz="2200" dirty="0">
                <a:solidFill>
                  <a:srgbClr val="000066"/>
                </a:solidFill>
                <a:latin typeface="Arial" panose="020B0604020202020204" pitchFamily="34" charset="0"/>
                <a:cs typeface="Arial" panose="020B0604020202020204" pitchFamily="34" charset="0"/>
              </a:rPr>
              <a:t>(</a:t>
            </a:r>
            <a:r>
              <a:rPr lang="vi-VN" sz="2200" spc="-110" dirty="0">
                <a:solidFill>
                  <a:srgbClr val="000066"/>
                </a:solidFill>
                <a:latin typeface="Arial" panose="020B0604020202020204" pitchFamily="34" charset="0"/>
                <a:cs typeface="Arial" panose="020B0604020202020204" pitchFamily="34" charset="0"/>
              </a:rPr>
              <a:t>2) Chú trọng ĐG </a:t>
            </a:r>
            <a:r>
              <a:rPr lang="vi-VN" sz="2200" i="1" spc="-110" dirty="0">
                <a:solidFill>
                  <a:srgbClr val="C00000"/>
                </a:solidFill>
                <a:latin typeface="Arial" panose="020B0604020202020204" pitchFamily="34" charset="0"/>
                <a:cs typeface="Arial" panose="020B0604020202020204" pitchFamily="34" charset="0"/>
              </a:rPr>
              <a:t>thường xuyên, kết hợp ĐG quá trình và ĐG tổng kết cuối kỳ, cuối năm học. </a:t>
            </a:r>
            <a:r>
              <a:rPr lang="vi-VN" sz="2200" spc="-110" dirty="0">
                <a:solidFill>
                  <a:srgbClr val="000066"/>
                </a:solidFill>
                <a:latin typeface="Arial" panose="020B0604020202020204" pitchFamily="34" charset="0"/>
                <a:cs typeface="Arial" panose="020B0604020202020204" pitchFamily="34" charset="0"/>
              </a:rPr>
              <a:t>Kết hợp </a:t>
            </a:r>
            <a:r>
              <a:rPr lang="vi-VN" sz="2200" i="1" spc="-110" dirty="0">
                <a:solidFill>
                  <a:srgbClr val="C00000"/>
                </a:solidFill>
                <a:latin typeface="Arial" panose="020B0604020202020204" pitchFamily="34" charset="0"/>
                <a:cs typeface="Arial" panose="020B0604020202020204" pitchFamily="34" charset="0"/>
              </a:rPr>
              <a:t>ĐG của GV với tự ĐG và ĐG lẫn nhau của HS, ĐG của CMHS và cộng đồng</a:t>
            </a:r>
            <a:r>
              <a:rPr lang="vi-VN" sz="2200" spc="-110" dirty="0">
                <a:solidFill>
                  <a:srgbClr val="002060"/>
                </a:solidFill>
                <a:latin typeface="Arial" panose="020B0604020202020204" pitchFamily="34" charset="0"/>
                <a:cs typeface="Arial" panose="020B0604020202020204" pitchFamily="34" charset="0"/>
              </a:rPr>
              <a:t>.</a:t>
            </a:r>
            <a:endParaRPr lang="en-US" sz="2200" spc="-110" dirty="0">
              <a:solidFill>
                <a:srgbClr val="002060"/>
              </a:solidFill>
              <a:latin typeface="Arial" panose="020B0604020202020204" pitchFamily="34" charset="0"/>
              <a:cs typeface="Arial" panose="020B0604020202020204" pitchFamily="34" charset="0"/>
            </a:endParaRPr>
          </a:p>
          <a:p>
            <a:pPr algn="just" fontAlgn="auto">
              <a:lnSpc>
                <a:spcPct val="110000"/>
              </a:lnSpc>
              <a:spcBef>
                <a:spcPts val="300"/>
              </a:spcBef>
              <a:spcAft>
                <a:spcPts val="0"/>
              </a:spcAft>
              <a:defRPr/>
            </a:pPr>
            <a:r>
              <a:rPr lang="fr-FR" sz="2200" dirty="0">
                <a:solidFill>
                  <a:srgbClr val="002060"/>
                </a:solidFill>
                <a:latin typeface="Arial" pitchFamily="34" charset="0"/>
                <a:cs typeface="Arial" pitchFamily="34" charset="0"/>
              </a:rPr>
              <a:t>(</a:t>
            </a:r>
            <a:r>
              <a:rPr lang="vi-VN" sz="2200" dirty="0">
                <a:solidFill>
                  <a:srgbClr val="000066"/>
                </a:solidFill>
                <a:latin typeface="Arial" pitchFamily="34" charset="0"/>
                <a:cs typeface="Arial" pitchFamily="34" charset="0"/>
              </a:rPr>
              <a:t>3</a:t>
            </a:r>
            <a:r>
              <a:rPr lang="fr-FR" sz="2200" dirty="0">
                <a:solidFill>
                  <a:srgbClr val="000066"/>
                </a:solidFill>
                <a:latin typeface="Arial" pitchFamily="34" charset="0"/>
                <a:cs typeface="Arial" pitchFamily="34" charset="0"/>
              </a:rPr>
              <a:t>)</a:t>
            </a:r>
            <a:r>
              <a:rPr lang="vi-VN" sz="2200" dirty="0">
                <a:solidFill>
                  <a:srgbClr val="000066"/>
                </a:solidFill>
                <a:latin typeface="Arial" pitchFamily="34" charset="0"/>
                <a:cs typeface="Arial" pitchFamily="34" charset="0"/>
              </a:rPr>
              <a:t> Đa dạng hóa hình thức, công cụ ĐG: </a:t>
            </a:r>
            <a:r>
              <a:rPr lang="vi-VN" sz="2200" i="1" dirty="0">
                <a:solidFill>
                  <a:srgbClr val="800000"/>
                </a:solidFill>
                <a:latin typeface="Arial" pitchFamily="34" charset="0"/>
                <a:cs typeface="Arial" pitchFamily="34" charset="0"/>
              </a:rPr>
              <a:t>các HĐ trên lớp; hồ sơ HT, vở HT; báo cáo kết quả thực hiện DA HT, NCKH,  kết quả TH-TN; bài thuyết trình (viết, trình chiếu, video clip,…) </a:t>
            </a:r>
            <a:r>
              <a:rPr lang="vi-VN" sz="2200" dirty="0">
                <a:solidFill>
                  <a:srgbClr val="000066"/>
                </a:solidFill>
                <a:latin typeface="Arial" pitchFamily="34" charset="0"/>
                <a:cs typeface="Arial" pitchFamily="34" charset="0"/>
              </a:rPr>
              <a:t>về kết quả thực hiện nhiệm vụ HT. </a:t>
            </a:r>
            <a:endParaRPr lang="en-US" sz="2200" dirty="0">
              <a:solidFill>
                <a:srgbClr val="000066"/>
              </a:solidFill>
              <a:latin typeface="Arial" pitchFamily="34" charset="0"/>
              <a:cs typeface="Arial" pitchFamily="34" charset="0"/>
            </a:endParaRPr>
          </a:p>
          <a:p>
            <a:pPr algn="just" fontAlgn="auto">
              <a:lnSpc>
                <a:spcPct val="110000"/>
              </a:lnSpc>
              <a:spcBef>
                <a:spcPts val="300"/>
              </a:spcBef>
              <a:spcAft>
                <a:spcPts val="0"/>
              </a:spcAft>
              <a:defRPr/>
            </a:pPr>
            <a:r>
              <a:rPr lang="en-US" sz="2200" spc="-110" dirty="0">
                <a:solidFill>
                  <a:srgbClr val="000066"/>
                </a:solidFill>
                <a:latin typeface="Arial" pitchFamily="34" charset="0"/>
                <a:cs typeface="Arial" pitchFamily="34" charset="0"/>
              </a:rPr>
              <a:t>         </a:t>
            </a:r>
            <a:r>
              <a:rPr lang="vi-VN" sz="2200" spc="-110" dirty="0">
                <a:solidFill>
                  <a:srgbClr val="002060"/>
                </a:solidFill>
                <a:latin typeface="Arial" pitchFamily="34" charset="0"/>
                <a:cs typeface="Arial" pitchFamily="34" charset="0"/>
              </a:rPr>
              <a:t>(4) Coi trọng ĐG </a:t>
            </a:r>
            <a:r>
              <a:rPr lang="vi-VN" sz="2200" i="1" spc="-110" dirty="0">
                <a:solidFill>
                  <a:srgbClr val="800000"/>
                </a:solidFill>
                <a:latin typeface="Arial" pitchFamily="34" charset="0"/>
                <a:cs typeface="Arial" pitchFamily="34" charset="0"/>
              </a:rPr>
              <a:t>sự tiến bộ của mỗi HS, không so sánh HS với nhau; coi trọng việc động viên, khuyến khích sự hứng thú, tính tích cực và vượt khó trong học tập, rèn luyện của HS; giúp HS phát huy năng khiếu cá nhân</a:t>
            </a:r>
            <a:r>
              <a:rPr lang="vi-VN" sz="2200" i="1" spc="-110" dirty="0">
                <a:solidFill>
                  <a:srgbClr val="002060"/>
                </a:solidFill>
                <a:latin typeface="Arial" pitchFamily="34" charset="0"/>
                <a:cs typeface="Arial" pitchFamily="34" charset="0"/>
              </a:rPr>
              <a:t>;</a:t>
            </a:r>
            <a:r>
              <a:rPr lang="vi-VN" sz="2200" spc="-110" dirty="0">
                <a:solidFill>
                  <a:srgbClr val="002060"/>
                </a:solidFill>
                <a:latin typeface="Arial" pitchFamily="34" charset="0"/>
                <a:cs typeface="Arial" pitchFamily="34" charset="0"/>
              </a:rPr>
              <a:t> </a:t>
            </a:r>
            <a:r>
              <a:rPr lang="vi-VN" sz="2200" spc="-110" dirty="0">
                <a:solidFill>
                  <a:srgbClr val="000066"/>
                </a:solidFill>
                <a:latin typeface="Arial" pitchFamily="34" charset="0"/>
                <a:cs typeface="Arial" pitchFamily="34" charset="0"/>
              </a:rPr>
              <a:t>đảm bảo ĐG kịp thời, công bằng, khách quan</a:t>
            </a:r>
            <a:r>
              <a:rPr lang="vi-VN" sz="2200" spc="-110" dirty="0">
                <a:solidFill>
                  <a:srgbClr val="002060"/>
                </a:solidFill>
                <a:latin typeface="Arial" pitchFamily="34" charset="0"/>
                <a:cs typeface="Arial" pitchFamily="34" charset="0"/>
              </a:rPr>
              <a:t>, </a:t>
            </a:r>
            <a:r>
              <a:rPr lang="vi-VN" sz="2200" i="1" spc="-110" dirty="0">
                <a:solidFill>
                  <a:srgbClr val="800000"/>
                </a:solidFill>
                <a:latin typeface="Arial" pitchFamily="34" charset="0"/>
                <a:cs typeface="Arial" pitchFamily="34" charset="0"/>
              </a:rPr>
              <a:t>không tạo áp lực cho HS, GV và CMHS.</a:t>
            </a:r>
            <a:endParaRPr lang="en-US" sz="2200" spc="-120" dirty="0">
              <a:solidFill>
                <a:srgbClr val="002060"/>
              </a:solidFill>
              <a:latin typeface="Arial" pitchFamily="34" charset="0"/>
              <a:cs typeface="Arial" pitchFamily="34" charset="0"/>
            </a:endParaRPr>
          </a:p>
          <a:p>
            <a:pPr algn="just" fontAlgn="auto">
              <a:lnSpc>
                <a:spcPct val="110000"/>
              </a:lnSpc>
              <a:spcBef>
                <a:spcPts val="300"/>
              </a:spcBef>
              <a:spcAft>
                <a:spcPts val="0"/>
              </a:spcAft>
              <a:buFont typeface="Wingdings 3" pitchFamily="18" charset="2"/>
              <a:buNone/>
              <a:defRPr/>
            </a:pPr>
            <a:endParaRPr lang="en-US" sz="2200" spc="-110" dirty="0">
              <a:solidFill>
                <a:srgbClr val="002060"/>
              </a:solidFill>
              <a:latin typeface="Arial" panose="020B0604020202020204" pitchFamily="34" charset="0"/>
              <a:cs typeface="Arial" panose="020B0604020202020204" pitchFamily="34" charset="0"/>
            </a:endParaRPr>
          </a:p>
          <a:p>
            <a:pPr algn="just" fontAlgn="auto">
              <a:lnSpc>
                <a:spcPct val="110000"/>
              </a:lnSpc>
              <a:spcBef>
                <a:spcPts val="300"/>
              </a:spcBef>
              <a:spcAft>
                <a:spcPts val="0"/>
              </a:spcAft>
              <a:buFont typeface="Wingdings 3" pitchFamily="18" charset="2"/>
              <a:buNone/>
              <a:defRPr/>
            </a:pPr>
            <a:endParaRPr lang="vi-VN" sz="2200" spc="-110" dirty="0">
              <a:solidFill>
                <a:srgbClr val="002060"/>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extLst>
          </p:cNvPr>
          <p:cNvSpPr>
            <a:spLocks noGrp="1"/>
          </p:cNvSpPr>
          <p:nvPr>
            <p:ph type="title"/>
          </p:nvPr>
        </p:nvSpPr>
        <p:spPr>
          <a:xfrm>
            <a:off x="1108075" y="228600"/>
            <a:ext cx="7392988" cy="657225"/>
          </a:xfrm>
        </p:spPr>
        <p:txBody>
          <a:bodyPr>
            <a:normAutofit fontScale="90000"/>
          </a:bodyPr>
          <a:lstStyle/>
          <a:p>
            <a:pPr fontAlgn="auto">
              <a:spcAft>
                <a:spcPts val="0"/>
              </a:spcAft>
              <a:defRPr/>
            </a:pPr>
            <a:r>
              <a:rPr lang="en-US" dirty="0">
                <a:solidFill>
                  <a:srgbClr val="0000FF"/>
                </a:solidFill>
              </a:rPr>
              <a:t>TIÊU CHÍ ĐÁNH GIÁ BÀI HỌC</a:t>
            </a:r>
          </a:p>
        </p:txBody>
      </p:sp>
      <p:graphicFrame>
        <p:nvGraphicFramePr>
          <p:cNvPr id="4" name="Content Placeholder 3">
            <a:extLst>
              <a:ext uri="{FF2B5EF4-FFF2-40B4-BE49-F238E27FC236}"/>
            </a:extLst>
          </p:cNvPr>
          <p:cNvGraphicFramePr>
            <a:graphicFrameLocks noGrp="1"/>
          </p:cNvGraphicFramePr>
          <p:nvPr>
            <p:ph idx="1"/>
          </p:nvPr>
        </p:nvGraphicFramePr>
        <p:xfrm>
          <a:off x="1267681" y="1678478"/>
          <a:ext cx="7233558" cy="3986512"/>
        </p:xfrm>
        <a:graphic>
          <a:graphicData uri="http://schemas.openxmlformats.org/drawingml/2006/table">
            <a:tbl>
              <a:tblPr firstRow="1" firstCol="1" lastRow="1" lastCol="1" bandRow="1" bandCol="1">
                <a:tableStyleId>{5C22544A-7EE6-4342-B048-85BDC9FD1C3A}</a:tableStyleId>
              </a:tblPr>
              <a:tblGrid>
                <a:gridCol w="554273">
                  <a:extLst>
                    <a:ext uri="{9D8B030D-6E8A-4147-A177-3AD203B41FA5}"/>
                  </a:extLst>
                </a:gridCol>
                <a:gridCol w="6679285">
                  <a:extLst>
                    <a:ext uri="{9D8B030D-6E8A-4147-A177-3AD203B41FA5}"/>
                  </a:extLst>
                </a:gridCol>
              </a:tblGrid>
              <a:tr h="353522">
                <a:tc>
                  <a:txBody>
                    <a:bodyPr/>
                    <a:lstStyle/>
                    <a:p>
                      <a:pPr marL="0" marR="0" algn="ctr">
                        <a:lnSpc>
                          <a:spcPts val="1500"/>
                        </a:lnSpc>
                        <a:spcBef>
                          <a:spcPts val="0"/>
                        </a:spcBef>
                        <a:spcAft>
                          <a:spcPts val="1000"/>
                        </a:spcAft>
                      </a:pPr>
                      <a:r>
                        <a:rPr lang="nl-NL" sz="1800" b="0" dirty="0" err="1">
                          <a:solidFill>
                            <a:srgbClr val="0000FF"/>
                          </a:solidFill>
                          <a:effectLst/>
                          <a:latin typeface="Arial" panose="020B0604020202020204" pitchFamily="34" charset="0"/>
                          <a:cs typeface="Arial" panose="020B0604020202020204" pitchFamily="34" charset="0"/>
                        </a:rPr>
                        <a:t>Nội</a:t>
                      </a:r>
                      <a:r>
                        <a:rPr lang="nl-NL" sz="1800" b="0" dirty="0">
                          <a:solidFill>
                            <a:srgbClr val="0000FF"/>
                          </a:solidFill>
                          <a:effectLst/>
                          <a:latin typeface="Arial" panose="020B0604020202020204" pitchFamily="34" charset="0"/>
                          <a:cs typeface="Arial" panose="020B0604020202020204" pitchFamily="34" charset="0"/>
                        </a:rPr>
                        <a:t> </a:t>
                      </a:r>
                      <a:r>
                        <a:rPr lang="nl-NL" sz="1800" b="0" dirty="0" err="1">
                          <a:solidFill>
                            <a:srgbClr val="0000FF"/>
                          </a:solidFill>
                          <a:effectLst/>
                          <a:latin typeface="Arial" panose="020B0604020202020204" pitchFamily="34" charset="0"/>
                          <a:cs typeface="Arial" panose="020B0604020202020204" pitchFamily="34" charset="0"/>
                        </a:rPr>
                        <a:t>dung</a:t>
                      </a:r>
                      <a:endParaRPr lang="en-US" sz="1800" b="0" dirty="0">
                        <a:solidFill>
                          <a:srgbClr val="0000FF"/>
                        </a:solidFill>
                        <a:effectLst/>
                        <a:latin typeface="Arial" panose="020B0604020202020204" pitchFamily="34" charset="0"/>
                        <a:ea typeface="Calibri" panose="020F0502020204030204" pitchFamily="34" charset="0"/>
                        <a:cs typeface="Arial" panose="020B0604020202020204" pitchFamily="34" charset="0"/>
                      </a:endParaRPr>
                    </a:p>
                  </a:txBody>
                  <a:tcPr marL="19130" marR="191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ts val="1500"/>
                        </a:lnSpc>
                        <a:spcBef>
                          <a:spcPts val="0"/>
                        </a:spcBef>
                        <a:spcAft>
                          <a:spcPts val="1000"/>
                        </a:spcAft>
                      </a:pPr>
                      <a:r>
                        <a:rPr lang="vi-VN" sz="1800" b="0" dirty="0">
                          <a:solidFill>
                            <a:srgbClr val="0000FF"/>
                          </a:solidFill>
                          <a:effectLst/>
                          <a:latin typeface="Arial" panose="020B0604020202020204" pitchFamily="34" charset="0"/>
                          <a:cs typeface="Arial" panose="020B0604020202020204" pitchFamily="34" charset="0"/>
                        </a:rPr>
                        <a:t>Tiêu chí</a:t>
                      </a:r>
                      <a:endParaRPr lang="en-US" sz="1800" b="0" dirty="0">
                        <a:solidFill>
                          <a:srgbClr val="0000FF"/>
                        </a:solidFill>
                        <a:effectLst/>
                        <a:latin typeface="Arial" panose="020B0604020202020204" pitchFamily="34" charset="0"/>
                        <a:cs typeface="Arial" panose="020B0604020202020204" pitchFamily="34" charset="0"/>
                      </a:endParaRPr>
                    </a:p>
                  </a:txBody>
                  <a:tcPr marL="19130" marR="191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extLst>
              </a:tr>
              <a:tr h="884263">
                <a:tc rowSpan="4">
                  <a:txBody>
                    <a:bodyPr/>
                    <a:lstStyle/>
                    <a:p>
                      <a:pPr marL="71755" marR="71755" algn="ctr">
                        <a:lnSpc>
                          <a:spcPts val="1600"/>
                        </a:lnSpc>
                        <a:spcBef>
                          <a:spcPts val="0"/>
                        </a:spcBef>
                        <a:spcAft>
                          <a:spcPts val="1000"/>
                        </a:spcAft>
                      </a:pPr>
                      <a:r>
                        <a:rPr lang="vi-VN" sz="1800" b="0" dirty="0">
                          <a:solidFill>
                            <a:srgbClr val="0000FF"/>
                          </a:solidFill>
                          <a:effectLst/>
                          <a:latin typeface="Arial" panose="020B0604020202020204" pitchFamily="34" charset="0"/>
                          <a:cs typeface="Arial" panose="020B0604020202020204" pitchFamily="34" charset="0"/>
                        </a:rPr>
                        <a:t>1. Kế hoạch và tài liệu dạy học</a:t>
                      </a:r>
                      <a:endParaRPr lang="en-US" sz="1800" b="0" dirty="0">
                        <a:solidFill>
                          <a:srgbClr val="0000FF"/>
                        </a:solidFill>
                        <a:effectLst/>
                        <a:latin typeface="Arial" panose="020B0604020202020204" pitchFamily="34" charset="0"/>
                        <a:ea typeface="Calibri" panose="020F0502020204030204" pitchFamily="34" charset="0"/>
                        <a:cs typeface="Arial" panose="020B0604020202020204" pitchFamily="34" charset="0"/>
                      </a:endParaRPr>
                    </a:p>
                  </a:txBody>
                  <a:tcPr marL="19130" marR="19130" marT="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ct val="115000"/>
                        </a:lnSpc>
                        <a:spcBef>
                          <a:spcPts val="600"/>
                        </a:spcBef>
                        <a:spcAft>
                          <a:spcPts val="1000"/>
                        </a:spcAft>
                      </a:pPr>
                      <a:r>
                        <a:rPr lang="vi-VN" sz="1800" b="0" dirty="0">
                          <a:solidFill>
                            <a:srgbClr val="0000FF"/>
                          </a:solidFill>
                          <a:effectLst/>
                          <a:latin typeface="Arial" panose="020B0604020202020204" pitchFamily="34" charset="0"/>
                          <a:cs typeface="Arial" panose="020B0604020202020204" pitchFamily="34" charset="0"/>
                        </a:rPr>
                        <a:t>Mức độ phù hợp của chuỗi hoạt động học với mục tiêu, nội dung và phương pháp dạy học được sử dụng.</a:t>
                      </a:r>
                      <a:endParaRPr lang="en-US" sz="1800" b="0" dirty="0">
                        <a:solidFill>
                          <a:srgbClr val="0000FF"/>
                        </a:solidFill>
                        <a:effectLst/>
                        <a:latin typeface="Arial" panose="020B0604020202020204" pitchFamily="34" charset="0"/>
                        <a:ea typeface="Calibri" panose="020F0502020204030204" pitchFamily="34" charset="0"/>
                        <a:cs typeface="Arial" panose="020B0604020202020204" pitchFamily="34" charset="0"/>
                      </a:endParaRPr>
                    </a:p>
                  </a:txBody>
                  <a:tcPr marL="19130" marR="191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extLst>
              </a:tr>
              <a:tr h="952723">
                <a:tc vMerge="1">
                  <a:txBody>
                    <a:bodyPr/>
                    <a:lstStyle/>
                    <a:p>
                      <a:endParaRPr lang="en-US"/>
                    </a:p>
                  </a:txBody>
                  <a:tcPr/>
                </a:tc>
                <a:tc>
                  <a:txBody>
                    <a:bodyPr/>
                    <a:lstStyle/>
                    <a:p>
                      <a:pPr marL="0" marR="0" algn="just">
                        <a:lnSpc>
                          <a:spcPct val="115000"/>
                        </a:lnSpc>
                        <a:spcBef>
                          <a:spcPts val="600"/>
                        </a:spcBef>
                        <a:spcAft>
                          <a:spcPts val="1000"/>
                        </a:spcAft>
                      </a:pPr>
                      <a:r>
                        <a:rPr lang="vi-VN" sz="1800" b="0" dirty="0">
                          <a:solidFill>
                            <a:srgbClr val="0000FF"/>
                          </a:solidFill>
                          <a:effectLst/>
                          <a:latin typeface="Arial" panose="020B0604020202020204" pitchFamily="34" charset="0"/>
                          <a:cs typeface="Arial" panose="020B0604020202020204" pitchFamily="34" charset="0"/>
                        </a:rPr>
                        <a:t>Mức độ rõ ràng của mục tiêu, nội dung, kĩ thuật tổ chức và sản phẩm cần đạt được của mỗi nhiệm vụ học tập.</a:t>
                      </a:r>
                      <a:endParaRPr lang="en-US" sz="1800" b="0" dirty="0">
                        <a:solidFill>
                          <a:srgbClr val="0000FF"/>
                        </a:solidFill>
                        <a:effectLst/>
                        <a:latin typeface="Arial" panose="020B0604020202020204" pitchFamily="34" charset="0"/>
                        <a:ea typeface="Calibri" panose="020F0502020204030204" pitchFamily="34" charset="0"/>
                        <a:cs typeface="Arial" panose="020B0604020202020204" pitchFamily="34" charset="0"/>
                      </a:endParaRPr>
                    </a:p>
                  </a:txBody>
                  <a:tcPr marL="19130" marR="191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extLst>
              </a:tr>
              <a:tr h="884263">
                <a:tc vMerge="1">
                  <a:txBody>
                    <a:bodyPr/>
                    <a:lstStyle/>
                    <a:p>
                      <a:endParaRPr lang="en-US"/>
                    </a:p>
                  </a:txBody>
                  <a:tcPr/>
                </a:tc>
                <a:tc>
                  <a:txBody>
                    <a:bodyPr/>
                    <a:lstStyle/>
                    <a:p>
                      <a:pPr marL="0" marR="0" algn="just">
                        <a:lnSpc>
                          <a:spcPct val="115000"/>
                        </a:lnSpc>
                        <a:spcBef>
                          <a:spcPts val="600"/>
                        </a:spcBef>
                        <a:spcAft>
                          <a:spcPts val="1000"/>
                        </a:spcAft>
                      </a:pPr>
                      <a:r>
                        <a:rPr lang="vi-VN" sz="1800" b="0">
                          <a:solidFill>
                            <a:srgbClr val="0000FF"/>
                          </a:solidFill>
                          <a:effectLst/>
                          <a:latin typeface="Arial" panose="020B0604020202020204" pitchFamily="34" charset="0"/>
                          <a:cs typeface="Arial" panose="020B0604020202020204" pitchFamily="34" charset="0"/>
                        </a:rPr>
                        <a:t>Mức độ phù hợp của thiết bị dạy học và học liệu được sử dụng để tổ chức các hoạt động học của học sinh.</a:t>
                      </a:r>
                      <a:endParaRPr lang="en-US" sz="1800" b="0">
                        <a:solidFill>
                          <a:srgbClr val="0000FF"/>
                        </a:solidFill>
                        <a:effectLst/>
                        <a:latin typeface="Arial" panose="020B0604020202020204" pitchFamily="34" charset="0"/>
                        <a:ea typeface="Calibri" panose="020F0502020204030204" pitchFamily="34" charset="0"/>
                        <a:cs typeface="Arial" panose="020B0604020202020204" pitchFamily="34" charset="0"/>
                      </a:endParaRPr>
                    </a:p>
                  </a:txBody>
                  <a:tcPr marL="19130" marR="191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extLst>
              </a:tr>
              <a:tr h="884263">
                <a:tc vMerge="1">
                  <a:txBody>
                    <a:bodyPr/>
                    <a:lstStyle/>
                    <a:p>
                      <a:endParaRPr lang="en-US"/>
                    </a:p>
                  </a:txBody>
                  <a:tcPr/>
                </a:tc>
                <a:tc>
                  <a:txBody>
                    <a:bodyPr/>
                    <a:lstStyle/>
                    <a:p>
                      <a:pPr marL="0" marR="0" algn="just">
                        <a:lnSpc>
                          <a:spcPct val="115000"/>
                        </a:lnSpc>
                        <a:spcBef>
                          <a:spcPts val="600"/>
                        </a:spcBef>
                        <a:spcAft>
                          <a:spcPts val="1000"/>
                        </a:spcAft>
                      </a:pPr>
                      <a:r>
                        <a:rPr lang="vi-VN" sz="1800" b="0" dirty="0">
                          <a:solidFill>
                            <a:srgbClr val="0000FF"/>
                          </a:solidFill>
                          <a:effectLst/>
                          <a:latin typeface="Arial" panose="020B0604020202020204" pitchFamily="34" charset="0"/>
                          <a:cs typeface="Arial" panose="020B0604020202020204" pitchFamily="34" charset="0"/>
                        </a:rPr>
                        <a:t>Mức độ hợp lí của phương án kiểm tra, đánh giá trong quá trình tổ chức hoạt động học của học sinh.</a:t>
                      </a:r>
                      <a:endParaRPr lang="en-US" sz="1800" b="0" dirty="0">
                        <a:solidFill>
                          <a:srgbClr val="0000FF"/>
                        </a:solidFill>
                        <a:effectLst/>
                        <a:latin typeface="Arial" panose="020B0604020202020204" pitchFamily="34" charset="0"/>
                        <a:ea typeface="Calibri" panose="020F0502020204030204" pitchFamily="34" charset="0"/>
                        <a:cs typeface="Arial" panose="020B0604020202020204" pitchFamily="34" charset="0"/>
                      </a:endParaRPr>
                    </a:p>
                  </a:txBody>
                  <a:tcPr marL="19130" marR="1913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3"/>
          <p:cNvSpPr>
            <a:spLocks noChangeArrowheads="1"/>
          </p:cNvSpPr>
          <p:nvPr/>
        </p:nvSpPr>
        <p:spPr bwMode="auto">
          <a:xfrm>
            <a:off x="381000" y="152400"/>
            <a:ext cx="8382000" cy="479425"/>
          </a:xfrm>
          <a:prstGeom prst="rect">
            <a:avLst/>
          </a:prstGeom>
          <a:noFill/>
          <a:ln w="9525">
            <a:noFill/>
            <a:miter lim="800000"/>
            <a:headEnd/>
            <a:tailEnd/>
          </a:ln>
        </p:spPr>
        <p:txBody>
          <a:bodyPr>
            <a:spAutoFit/>
          </a:bodyPr>
          <a:lstStyle/>
          <a:p>
            <a:pPr marL="0" lvl="1" algn="ctr" defTabSz="1111250">
              <a:lnSpc>
                <a:spcPct val="90000"/>
              </a:lnSpc>
            </a:pPr>
            <a:r>
              <a:rPr lang="en-US" sz="2800" b="1">
                <a:solidFill>
                  <a:srgbClr val="A40000"/>
                </a:solidFill>
              </a:rPr>
              <a:t>Những đổi mới GDTrH trong những năm qua</a:t>
            </a:r>
          </a:p>
        </p:txBody>
      </p:sp>
      <p:sp>
        <p:nvSpPr>
          <p:cNvPr id="62468" name="Hình chữ nhật 3"/>
          <p:cNvSpPr>
            <a:spLocks noChangeArrowheads="1"/>
          </p:cNvSpPr>
          <p:nvPr/>
        </p:nvSpPr>
        <p:spPr bwMode="auto">
          <a:xfrm>
            <a:off x="381000" y="762000"/>
            <a:ext cx="8305800" cy="5681663"/>
          </a:xfrm>
          <a:prstGeom prst="rect">
            <a:avLst/>
          </a:prstGeom>
          <a:noFill/>
          <a:ln w="9525">
            <a:noFill/>
            <a:miter lim="800000"/>
            <a:headEnd/>
            <a:tailEnd/>
          </a:ln>
        </p:spPr>
        <p:txBody>
          <a:bodyPr>
            <a:spAutoFit/>
          </a:bodyPr>
          <a:lstStyle/>
          <a:p>
            <a:pPr algn="just" fontAlgn="auto">
              <a:lnSpc>
                <a:spcPct val="110000"/>
              </a:lnSpc>
              <a:spcBef>
                <a:spcPts val="600"/>
              </a:spcBef>
              <a:spcAft>
                <a:spcPts val="0"/>
              </a:spcAft>
              <a:defRPr/>
            </a:pPr>
            <a:r>
              <a:rPr lang="da-DK" altLang="en-US" sz="2400" dirty="0">
                <a:solidFill>
                  <a:srgbClr val="002060"/>
                </a:solidFill>
                <a:latin typeface="Arial" pitchFamily="34" charset="0"/>
                <a:cs typeface="Arial" pitchFamily="34" charset="0"/>
              </a:rPr>
              <a:t>    1)Từ năm 2013: triển khai áp dụng phương pháp "Bàn tay nặn bột" và các PPDH tích cực (CV 3535);</a:t>
            </a:r>
          </a:p>
          <a:p>
            <a:pPr algn="just" fontAlgn="auto">
              <a:lnSpc>
                <a:spcPct val="110000"/>
              </a:lnSpc>
              <a:spcBef>
                <a:spcPts val="600"/>
              </a:spcBef>
              <a:spcAft>
                <a:spcPts val="0"/>
              </a:spcAft>
              <a:defRPr/>
            </a:pPr>
            <a:r>
              <a:rPr lang="da-DK" altLang="en-US" sz="2400" dirty="0">
                <a:solidFill>
                  <a:srgbClr val="002060"/>
                </a:solidFill>
                <a:latin typeface="Arial" pitchFamily="34" charset="0"/>
                <a:cs typeface="Arial" pitchFamily="34" charset="0"/>
              </a:rPr>
              <a:t>    2) Từ năm học 2011 – 2012: triển khai hoạt động NCKH của HS trung học; tổ chức Cuộc thi KHKT cấp quốc gia (VISEF); tham dự Intel ISEF và các cuộc thi, hội trợ, triển lãm quốc tế về sáng tạo KHKT;</a:t>
            </a:r>
          </a:p>
          <a:p>
            <a:pPr algn="just" fontAlgn="auto">
              <a:lnSpc>
                <a:spcPct val="110000"/>
              </a:lnSpc>
              <a:spcBef>
                <a:spcPts val="600"/>
              </a:spcBef>
              <a:spcAft>
                <a:spcPts val="0"/>
              </a:spcAft>
              <a:defRPr/>
            </a:pPr>
            <a:r>
              <a:rPr lang="da-DK" altLang="en-US" sz="2400" dirty="0">
                <a:solidFill>
                  <a:srgbClr val="002060"/>
                </a:solidFill>
                <a:latin typeface="Arial" pitchFamily="34" charset="0"/>
                <a:cs typeface="Arial" pitchFamily="34" charset="0"/>
              </a:rPr>
              <a:t>   3) Từ năm học 2012-2013: Cuộc thi vận dụng KT liên môn để giải quyết tình huống thực tiễn dành cho HS; Cuộc thi dạy học chủ đề tích hợp dành cho GV;</a:t>
            </a:r>
          </a:p>
          <a:p>
            <a:pPr algn="just" fontAlgn="auto">
              <a:lnSpc>
                <a:spcPct val="110000"/>
              </a:lnSpc>
              <a:spcBef>
                <a:spcPts val="600"/>
              </a:spcBef>
              <a:spcAft>
                <a:spcPts val="0"/>
              </a:spcAft>
              <a:defRPr/>
            </a:pPr>
            <a:r>
              <a:rPr lang="da-DK" altLang="en-US" sz="2400" dirty="0">
                <a:solidFill>
                  <a:srgbClr val="002060"/>
                </a:solidFill>
                <a:latin typeface="Arial" pitchFamily="34" charset="0"/>
                <a:cs typeface="Arial" pitchFamily="34" charset="0"/>
              </a:rPr>
              <a:t>   4) Từ năm học 2012-2013 triển khai GD thông qua di sản</a:t>
            </a:r>
          </a:p>
          <a:p>
            <a:pPr algn="just" fontAlgn="auto">
              <a:lnSpc>
                <a:spcPct val="110000"/>
              </a:lnSpc>
              <a:spcBef>
                <a:spcPts val="600"/>
              </a:spcBef>
              <a:spcAft>
                <a:spcPts val="0"/>
              </a:spcAft>
              <a:defRPr/>
            </a:pPr>
            <a:r>
              <a:rPr lang="en-US" sz="2400" dirty="0">
                <a:solidFill>
                  <a:srgbClr val="002060"/>
                </a:solidFill>
                <a:latin typeface="+mn-lt"/>
                <a:cs typeface="+mn-cs"/>
              </a:rPr>
              <a:t>   </a:t>
            </a:r>
            <a:r>
              <a:rPr lang="en-US" sz="2400" spc="-100" dirty="0">
                <a:solidFill>
                  <a:srgbClr val="002060"/>
                </a:solidFill>
                <a:latin typeface="Arial" pitchFamily="34" charset="0"/>
                <a:cs typeface="Arial" pitchFamily="34" charset="0"/>
              </a:rPr>
              <a:t>5) </a:t>
            </a:r>
            <a:r>
              <a:rPr lang="vi-VN" sz="2400" spc="-100" dirty="0">
                <a:solidFill>
                  <a:srgbClr val="002060"/>
                </a:solidFill>
                <a:latin typeface="Arial" pitchFamily="34" charset="0"/>
                <a:cs typeface="Arial" pitchFamily="34" charset="0"/>
              </a:rPr>
              <a:t>Ngày 25/6/2013, Bộ đã có Công văn số 791/HD-BGDĐT </a:t>
            </a:r>
            <a:r>
              <a:rPr lang="vi-VN" sz="2400" dirty="0">
                <a:solidFill>
                  <a:srgbClr val="002060"/>
                </a:solidFill>
                <a:latin typeface="Arial" pitchFamily="34" charset="0"/>
                <a:cs typeface="Arial" pitchFamily="34" charset="0"/>
              </a:rPr>
              <a:t>hướng dẫn về Thí điểm phát triển </a:t>
            </a:r>
            <a:r>
              <a:rPr lang="en-US" sz="2400" dirty="0">
                <a:solidFill>
                  <a:srgbClr val="002060"/>
                </a:solidFill>
                <a:latin typeface="Arial" pitchFamily="34" charset="0"/>
                <a:cs typeface="Arial" pitchFamily="34" charset="0"/>
              </a:rPr>
              <a:t>CTGD </a:t>
            </a:r>
            <a:r>
              <a:rPr lang="vi-VN" sz="2400" dirty="0">
                <a:solidFill>
                  <a:srgbClr val="002060"/>
                </a:solidFill>
                <a:latin typeface="Arial" pitchFamily="34" charset="0"/>
                <a:cs typeface="Arial" pitchFamily="34" charset="0"/>
              </a:rPr>
              <a:t>nhà trường theo định hướng phát triển năng lực HS.</a:t>
            </a:r>
            <a:r>
              <a:rPr lang="da-DK" altLang="en-US" sz="2400" dirty="0">
                <a:solidFill>
                  <a:srgbClr val="002060"/>
                </a:solidFill>
                <a:latin typeface="Arial" pitchFamily="34" charset="0"/>
                <a:cs typeface="Arial" pitchFamily="34" charset="0"/>
              </a:rPr>
              <a:t>  </a:t>
            </a:r>
            <a:endParaRPr lang="en-US" altLang="en-US" sz="2400" dirty="0">
              <a:solidFill>
                <a:srgbClr val="002060"/>
              </a:solidFill>
              <a:latin typeface="Arial" pitchFamily="34" charset="0"/>
              <a:cs typeface="Arial"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62468">
                                            <p:txEl>
                                              <p:pRg st="0" end="0"/>
                                            </p:txEl>
                                          </p:spTgt>
                                        </p:tgtEl>
                                        <p:attrNameLst>
                                          <p:attrName>style.visibility</p:attrName>
                                        </p:attrNameLst>
                                      </p:cBhvr>
                                      <p:to>
                                        <p:strVal val="visible"/>
                                      </p:to>
                                    </p:set>
                                    <p:animEffect transition="in" filter="checkerboard(across)">
                                      <p:cBhvr>
                                        <p:cTn id="7" dur="500"/>
                                        <p:tgtEl>
                                          <p:spTgt spid="6246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62468">
                                            <p:txEl>
                                              <p:pRg st="1" end="1"/>
                                            </p:txEl>
                                          </p:spTgt>
                                        </p:tgtEl>
                                        <p:attrNameLst>
                                          <p:attrName>style.visibility</p:attrName>
                                        </p:attrNameLst>
                                      </p:cBhvr>
                                      <p:to>
                                        <p:strVal val="visible"/>
                                      </p:to>
                                    </p:set>
                                    <p:animEffect transition="in" filter="checkerboard(across)">
                                      <p:cBhvr>
                                        <p:cTn id="12" dur="500"/>
                                        <p:tgtEl>
                                          <p:spTgt spid="62468">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62468">
                                            <p:txEl>
                                              <p:pRg st="2" end="2"/>
                                            </p:txEl>
                                          </p:spTgt>
                                        </p:tgtEl>
                                        <p:attrNameLst>
                                          <p:attrName>style.visibility</p:attrName>
                                        </p:attrNameLst>
                                      </p:cBhvr>
                                      <p:to>
                                        <p:strVal val="visible"/>
                                      </p:to>
                                    </p:set>
                                    <p:animEffect transition="in" filter="checkerboard(across)">
                                      <p:cBhvr>
                                        <p:cTn id="17" dur="500"/>
                                        <p:tgtEl>
                                          <p:spTgt spid="62468">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62468">
                                            <p:txEl>
                                              <p:pRg st="3" end="3"/>
                                            </p:txEl>
                                          </p:spTgt>
                                        </p:tgtEl>
                                        <p:attrNameLst>
                                          <p:attrName>style.visibility</p:attrName>
                                        </p:attrNameLst>
                                      </p:cBhvr>
                                      <p:to>
                                        <p:strVal val="visible"/>
                                      </p:to>
                                    </p:set>
                                    <p:animEffect transition="in" filter="checkerboard(across)">
                                      <p:cBhvr>
                                        <p:cTn id="22" dur="500"/>
                                        <p:tgtEl>
                                          <p:spTgt spid="6246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62468">
                                            <p:txEl>
                                              <p:pRg st="4" end="4"/>
                                            </p:txEl>
                                          </p:spTgt>
                                        </p:tgtEl>
                                        <p:attrNameLst>
                                          <p:attrName>style.visibility</p:attrName>
                                        </p:attrNameLst>
                                      </p:cBhvr>
                                      <p:to>
                                        <p:strVal val="visible"/>
                                      </p:to>
                                    </p:set>
                                    <p:animEffect transition="in" filter="checkerboard(across)">
                                      <p:cBhvr>
                                        <p:cTn id="27" dur="500"/>
                                        <p:tgtEl>
                                          <p:spTgt spid="6246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a:xfrm>
            <a:off x="457200" y="141288"/>
            <a:ext cx="8229600" cy="1143000"/>
          </a:xfrm>
        </p:spPr>
        <p:txBody>
          <a:bodyPr/>
          <a:lstStyle/>
          <a:p>
            <a:r>
              <a:rPr lang="en-US" smtClean="0">
                <a:solidFill>
                  <a:srgbClr val="0000FF"/>
                </a:solidFill>
              </a:rPr>
              <a:t>TIÊU CHÍ ĐÁNH GIÁ BÀI HỌC</a:t>
            </a:r>
            <a:endParaRPr lang="en-US" smtClean="0"/>
          </a:p>
        </p:txBody>
      </p:sp>
      <p:graphicFrame>
        <p:nvGraphicFramePr>
          <p:cNvPr id="4" name="Content Placeholder 3">
            <a:extLst>
              <a:ext uri="{FF2B5EF4-FFF2-40B4-BE49-F238E27FC236}"/>
            </a:extLst>
          </p:cNvPr>
          <p:cNvGraphicFramePr>
            <a:graphicFrameLocks noGrp="1"/>
          </p:cNvGraphicFramePr>
          <p:nvPr>
            <p:ph idx="1"/>
          </p:nvPr>
        </p:nvGraphicFramePr>
        <p:xfrm>
          <a:off x="1188253" y="1829236"/>
          <a:ext cx="7294440" cy="3713559"/>
        </p:xfrm>
        <a:graphic>
          <a:graphicData uri="http://schemas.openxmlformats.org/drawingml/2006/table">
            <a:tbl>
              <a:tblPr firstRow="1" firstCol="1" lastRow="1" lastCol="1" bandRow="1" bandCol="1">
                <a:tableStyleId>{5C22544A-7EE6-4342-B048-85BDC9FD1C3A}</a:tableStyleId>
              </a:tblPr>
              <a:tblGrid>
                <a:gridCol w="777801">
                  <a:extLst>
                    <a:ext uri="{9D8B030D-6E8A-4147-A177-3AD203B41FA5}"/>
                  </a:extLst>
                </a:gridCol>
                <a:gridCol w="6516639">
                  <a:extLst>
                    <a:ext uri="{9D8B030D-6E8A-4147-A177-3AD203B41FA5}"/>
                  </a:extLst>
                </a:gridCol>
              </a:tblGrid>
              <a:tr h="896198">
                <a:tc rowSpan="4">
                  <a:txBody>
                    <a:bodyPr/>
                    <a:lstStyle/>
                    <a:p>
                      <a:pPr marL="71755" marR="0" algn="ctr">
                        <a:lnSpc>
                          <a:spcPts val="1600"/>
                        </a:lnSpc>
                        <a:spcBef>
                          <a:spcPts val="0"/>
                        </a:spcBef>
                        <a:spcAft>
                          <a:spcPts val="1000"/>
                        </a:spcAft>
                      </a:pPr>
                      <a:r>
                        <a:rPr lang="vi-VN" sz="1800" b="0" dirty="0">
                          <a:solidFill>
                            <a:srgbClr val="0000FF"/>
                          </a:solidFill>
                          <a:effectLst/>
                          <a:latin typeface="Arial" panose="020B0604020202020204" pitchFamily="34" charset="0"/>
                          <a:cs typeface="Arial" panose="020B0604020202020204" pitchFamily="34" charset="0"/>
                        </a:rPr>
                        <a:t>2. Tổ chức hoạt động học cho học sinh</a:t>
                      </a:r>
                      <a:endParaRPr lang="en-US" sz="1800" b="0" dirty="0">
                        <a:solidFill>
                          <a:srgbClr val="0000FF"/>
                        </a:solidFill>
                        <a:effectLst/>
                        <a:latin typeface="Arial" panose="020B0604020202020204" pitchFamily="34" charset="0"/>
                        <a:ea typeface="Calibri" panose="020F0502020204030204" pitchFamily="34" charset="0"/>
                        <a:cs typeface="Arial" panose="020B0604020202020204" pitchFamily="34" charset="0"/>
                      </a:endParaRPr>
                    </a:p>
                  </a:txBody>
                  <a:tcPr marL="17996" marR="17996" marT="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ct val="115000"/>
                        </a:lnSpc>
                        <a:spcBef>
                          <a:spcPts val="0"/>
                        </a:spcBef>
                        <a:spcAft>
                          <a:spcPts val="600"/>
                        </a:spcAft>
                      </a:pPr>
                      <a:r>
                        <a:rPr lang="vi-VN" sz="1800" b="0">
                          <a:solidFill>
                            <a:srgbClr val="0000FF"/>
                          </a:solidFill>
                          <a:effectLst/>
                          <a:latin typeface="Arial" panose="020B0604020202020204" pitchFamily="34" charset="0"/>
                          <a:cs typeface="Arial" panose="020B0604020202020204" pitchFamily="34" charset="0"/>
                        </a:rPr>
                        <a:t>Mức độ sinh động, hấp dẫn học sinh của phương pháp và hình thức chuyển giao nhiệm vụ học tập.</a:t>
                      </a:r>
                      <a:endParaRPr lang="en-US" sz="1800" b="0">
                        <a:solidFill>
                          <a:srgbClr val="0000FF"/>
                        </a:solidFill>
                        <a:effectLst/>
                        <a:latin typeface="Arial" panose="020B0604020202020204" pitchFamily="34" charset="0"/>
                        <a:ea typeface="Calibri" panose="020F0502020204030204" pitchFamily="34" charset="0"/>
                        <a:cs typeface="Arial" panose="020B0604020202020204" pitchFamily="34" charset="0"/>
                      </a:endParaRPr>
                    </a:p>
                  </a:txBody>
                  <a:tcPr marL="17996" marR="1799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extLst>
              </a:tr>
              <a:tr h="703049">
                <a:tc vMerge="1">
                  <a:txBody>
                    <a:bodyPr/>
                    <a:lstStyle/>
                    <a:p>
                      <a:endParaRPr lang="en-US"/>
                    </a:p>
                  </a:txBody>
                  <a:tcPr/>
                </a:tc>
                <a:tc>
                  <a:txBody>
                    <a:bodyPr/>
                    <a:lstStyle/>
                    <a:p>
                      <a:pPr marL="0" marR="0" algn="just">
                        <a:lnSpc>
                          <a:spcPct val="115000"/>
                        </a:lnSpc>
                        <a:spcBef>
                          <a:spcPts val="0"/>
                        </a:spcBef>
                        <a:spcAft>
                          <a:spcPts val="600"/>
                        </a:spcAft>
                      </a:pPr>
                      <a:r>
                        <a:rPr lang="vi-VN" sz="1800" b="0" dirty="0">
                          <a:solidFill>
                            <a:srgbClr val="0000FF"/>
                          </a:solidFill>
                          <a:effectLst/>
                          <a:latin typeface="Arial" panose="020B0604020202020204" pitchFamily="34" charset="0"/>
                          <a:cs typeface="Arial" panose="020B0604020202020204" pitchFamily="34" charset="0"/>
                        </a:rPr>
                        <a:t>Khả năng theo dõi, quan sát, phát hiện kịp thời những khó khăn của học sinh.</a:t>
                      </a:r>
                      <a:endParaRPr lang="en-US" sz="1800" b="0" dirty="0">
                        <a:solidFill>
                          <a:srgbClr val="0000FF"/>
                        </a:solidFill>
                        <a:effectLst/>
                        <a:latin typeface="Arial" panose="020B0604020202020204" pitchFamily="34" charset="0"/>
                        <a:ea typeface="Calibri" panose="020F0502020204030204" pitchFamily="34" charset="0"/>
                        <a:cs typeface="Arial" panose="020B0604020202020204" pitchFamily="34" charset="0"/>
                      </a:endParaRPr>
                    </a:p>
                  </a:txBody>
                  <a:tcPr marL="17996" marR="1799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extLst>
              </a:tr>
              <a:tr h="1153731">
                <a:tc vMerge="1">
                  <a:txBody>
                    <a:bodyPr/>
                    <a:lstStyle/>
                    <a:p>
                      <a:endParaRPr lang="en-US"/>
                    </a:p>
                  </a:txBody>
                  <a:tcPr/>
                </a:tc>
                <a:tc>
                  <a:txBody>
                    <a:bodyPr/>
                    <a:lstStyle/>
                    <a:p>
                      <a:pPr marL="0" marR="0" algn="just">
                        <a:lnSpc>
                          <a:spcPct val="115000"/>
                        </a:lnSpc>
                        <a:spcBef>
                          <a:spcPts val="0"/>
                        </a:spcBef>
                        <a:spcAft>
                          <a:spcPts val="600"/>
                        </a:spcAft>
                      </a:pPr>
                      <a:r>
                        <a:rPr lang="vi-VN" sz="1800" b="0">
                          <a:solidFill>
                            <a:srgbClr val="0000FF"/>
                          </a:solidFill>
                          <a:effectLst/>
                          <a:latin typeface="Arial" panose="020B0604020202020204" pitchFamily="34" charset="0"/>
                          <a:cs typeface="Arial" panose="020B0604020202020204" pitchFamily="34" charset="0"/>
                        </a:rPr>
                        <a:t>Mức độ phù hợp, hiệu quả của các biện pháp hỗ trợ và khuyến khích học sinh hợp tác, giúp đỡ nhau khi thực hiện nhiệm vụ học tập.</a:t>
                      </a:r>
                      <a:endParaRPr lang="en-US" sz="1800" b="0">
                        <a:solidFill>
                          <a:srgbClr val="0000FF"/>
                        </a:solidFill>
                        <a:effectLst/>
                        <a:latin typeface="Arial" panose="020B0604020202020204" pitchFamily="34" charset="0"/>
                        <a:ea typeface="Calibri" panose="020F0502020204030204" pitchFamily="34" charset="0"/>
                        <a:cs typeface="Arial" panose="020B0604020202020204" pitchFamily="34" charset="0"/>
                      </a:endParaRPr>
                    </a:p>
                  </a:txBody>
                  <a:tcPr marL="17996" marR="1799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extLst>
              </a:tr>
              <a:tr h="960581">
                <a:tc vMerge="1">
                  <a:txBody>
                    <a:bodyPr/>
                    <a:lstStyle/>
                    <a:p>
                      <a:endParaRPr lang="en-US"/>
                    </a:p>
                  </a:txBody>
                  <a:tcPr/>
                </a:tc>
                <a:tc>
                  <a:txBody>
                    <a:bodyPr/>
                    <a:lstStyle/>
                    <a:p>
                      <a:pPr marL="0" marR="0" algn="just">
                        <a:lnSpc>
                          <a:spcPct val="115000"/>
                        </a:lnSpc>
                        <a:spcBef>
                          <a:spcPts val="0"/>
                        </a:spcBef>
                        <a:spcAft>
                          <a:spcPts val="600"/>
                        </a:spcAft>
                      </a:pPr>
                      <a:r>
                        <a:rPr lang="vi-VN" sz="1800" b="0" spc="-70" dirty="0">
                          <a:solidFill>
                            <a:srgbClr val="0000FF"/>
                          </a:solidFill>
                          <a:effectLst/>
                          <a:latin typeface="Arial" panose="020B0604020202020204" pitchFamily="34" charset="0"/>
                          <a:cs typeface="Arial" panose="020B0604020202020204" pitchFamily="34" charset="0"/>
                        </a:rPr>
                        <a:t>Mức độ hiệu quả hoạt động của giáo viên trong việc tổng hợp, phân tích, đánh giá kết quả hoạt động và quá trình thảo luận của học sinh.</a:t>
                      </a:r>
                      <a:endParaRPr lang="en-US" sz="1800" b="0" dirty="0">
                        <a:solidFill>
                          <a:srgbClr val="0000FF"/>
                        </a:solidFill>
                        <a:effectLst/>
                        <a:latin typeface="Arial" panose="020B0604020202020204" pitchFamily="34" charset="0"/>
                        <a:ea typeface="Calibri" panose="020F0502020204030204" pitchFamily="34" charset="0"/>
                        <a:cs typeface="Arial" panose="020B0604020202020204" pitchFamily="34" charset="0"/>
                      </a:endParaRPr>
                    </a:p>
                  </a:txBody>
                  <a:tcPr marL="17996" marR="1799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a:xfrm>
            <a:off x="457200" y="111125"/>
            <a:ext cx="8229600" cy="1143000"/>
          </a:xfrm>
        </p:spPr>
        <p:txBody>
          <a:bodyPr/>
          <a:lstStyle/>
          <a:p>
            <a:r>
              <a:rPr lang="en-US" smtClean="0">
                <a:solidFill>
                  <a:srgbClr val="0000FF"/>
                </a:solidFill>
              </a:rPr>
              <a:t>TIÊU CHÍ ĐÁNH GIÁ BÀI HỌC</a:t>
            </a:r>
            <a:endParaRPr lang="en-US" smtClean="0"/>
          </a:p>
        </p:txBody>
      </p:sp>
      <p:graphicFrame>
        <p:nvGraphicFramePr>
          <p:cNvPr id="4" name="Content Placeholder 3">
            <a:extLst>
              <a:ext uri="{FF2B5EF4-FFF2-40B4-BE49-F238E27FC236}"/>
            </a:extLst>
          </p:cNvPr>
          <p:cNvGraphicFramePr>
            <a:graphicFrameLocks noGrp="1"/>
          </p:cNvGraphicFramePr>
          <p:nvPr>
            <p:ph idx="1"/>
          </p:nvPr>
        </p:nvGraphicFramePr>
        <p:xfrm>
          <a:off x="1188253" y="1890713"/>
          <a:ext cx="7465890" cy="3713561"/>
        </p:xfrm>
        <a:graphic>
          <a:graphicData uri="http://schemas.openxmlformats.org/drawingml/2006/table">
            <a:tbl>
              <a:tblPr firstRow="1" firstCol="1" lastRow="1" lastCol="1" bandRow="1" bandCol="1">
                <a:tableStyleId>{5C22544A-7EE6-4342-B048-85BDC9FD1C3A}</a:tableStyleId>
              </a:tblPr>
              <a:tblGrid>
                <a:gridCol w="452769">
                  <a:extLst>
                    <a:ext uri="{9D8B030D-6E8A-4147-A177-3AD203B41FA5}"/>
                  </a:extLst>
                </a:gridCol>
                <a:gridCol w="7013121">
                  <a:extLst>
                    <a:ext uri="{9D8B030D-6E8A-4147-A177-3AD203B41FA5}"/>
                  </a:extLst>
                </a:gridCol>
              </a:tblGrid>
              <a:tr h="1027834">
                <a:tc rowSpan="4">
                  <a:txBody>
                    <a:bodyPr/>
                    <a:lstStyle/>
                    <a:p>
                      <a:pPr marL="71755" marR="71755" algn="ctr">
                        <a:lnSpc>
                          <a:spcPts val="1600"/>
                        </a:lnSpc>
                        <a:spcBef>
                          <a:spcPts val="0"/>
                        </a:spcBef>
                        <a:spcAft>
                          <a:spcPts val="1000"/>
                        </a:spcAft>
                      </a:pPr>
                      <a:r>
                        <a:rPr lang="vi-VN" sz="1800" b="0">
                          <a:solidFill>
                            <a:srgbClr val="0000FF"/>
                          </a:solidFill>
                          <a:effectLst/>
                          <a:latin typeface="Arial" panose="020B0604020202020204" pitchFamily="34" charset="0"/>
                          <a:cs typeface="Arial" panose="020B0604020202020204" pitchFamily="34" charset="0"/>
                        </a:rPr>
                        <a:t>3. Hoạt động của học sinh</a:t>
                      </a:r>
                      <a:endParaRPr lang="en-US" sz="1800" b="0">
                        <a:solidFill>
                          <a:srgbClr val="0000FF"/>
                        </a:solidFill>
                        <a:effectLst/>
                        <a:latin typeface="Arial" panose="020B0604020202020204" pitchFamily="34" charset="0"/>
                        <a:ea typeface="Calibri" panose="020F0502020204030204" pitchFamily="34" charset="0"/>
                        <a:cs typeface="Arial" panose="020B0604020202020204" pitchFamily="34" charset="0"/>
                      </a:endParaRPr>
                    </a:p>
                  </a:txBody>
                  <a:tcPr marL="22236" marR="22236" marT="0"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ct val="115000"/>
                        </a:lnSpc>
                        <a:spcBef>
                          <a:spcPts val="0"/>
                        </a:spcBef>
                        <a:spcAft>
                          <a:spcPts val="600"/>
                        </a:spcAft>
                      </a:pPr>
                      <a:r>
                        <a:rPr lang="vi-VN" sz="1800" b="0">
                          <a:solidFill>
                            <a:srgbClr val="0000FF"/>
                          </a:solidFill>
                          <a:effectLst/>
                          <a:latin typeface="Arial" panose="020B0604020202020204" pitchFamily="34" charset="0"/>
                          <a:cs typeface="Arial" panose="020B0604020202020204" pitchFamily="34" charset="0"/>
                        </a:rPr>
                        <a:t>Khả năng tiếp nhận và sẵn sàng thực hiện nhiệm vụ học tập của tất cả học sinh trong lớp.</a:t>
                      </a:r>
                      <a:endParaRPr lang="en-US" sz="1800" b="0">
                        <a:solidFill>
                          <a:srgbClr val="0000FF"/>
                        </a:solidFill>
                        <a:effectLst/>
                        <a:latin typeface="Arial" panose="020B0604020202020204" pitchFamily="34" charset="0"/>
                        <a:ea typeface="Calibri" panose="020F0502020204030204" pitchFamily="34" charset="0"/>
                        <a:cs typeface="Arial" panose="020B0604020202020204" pitchFamily="34" charset="0"/>
                      </a:endParaRPr>
                    </a:p>
                  </a:txBody>
                  <a:tcPr marL="22236" marR="2223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extLst>
              </a:tr>
              <a:tr h="868724">
                <a:tc vMerge="1">
                  <a:txBody>
                    <a:bodyPr/>
                    <a:lstStyle/>
                    <a:p>
                      <a:endParaRPr lang="en-US"/>
                    </a:p>
                  </a:txBody>
                  <a:tcPr/>
                </a:tc>
                <a:tc>
                  <a:txBody>
                    <a:bodyPr/>
                    <a:lstStyle/>
                    <a:p>
                      <a:pPr marL="0" marR="0" algn="just">
                        <a:lnSpc>
                          <a:spcPct val="115000"/>
                        </a:lnSpc>
                        <a:spcBef>
                          <a:spcPts val="600"/>
                        </a:spcBef>
                        <a:spcAft>
                          <a:spcPts val="1000"/>
                        </a:spcAft>
                      </a:pPr>
                      <a:r>
                        <a:rPr lang="vi-VN" sz="1800" b="0" spc="-70" dirty="0">
                          <a:solidFill>
                            <a:srgbClr val="0000FF"/>
                          </a:solidFill>
                          <a:effectLst/>
                          <a:latin typeface="Arial" panose="020B0604020202020204" pitchFamily="34" charset="0"/>
                          <a:cs typeface="Arial" panose="020B0604020202020204" pitchFamily="34" charset="0"/>
                        </a:rPr>
                        <a:t>Mức độ tích cực, chủ động, sáng tạo, hợp tác của học sinh trong việc thực hiện các nhiệm vụ học tập.</a:t>
                      </a:r>
                      <a:endParaRPr lang="en-US" sz="1800" b="0" dirty="0">
                        <a:solidFill>
                          <a:srgbClr val="0000FF"/>
                        </a:solidFill>
                        <a:effectLst/>
                        <a:latin typeface="Arial" panose="020B0604020202020204" pitchFamily="34" charset="0"/>
                        <a:ea typeface="Calibri" panose="020F0502020204030204" pitchFamily="34" charset="0"/>
                        <a:cs typeface="Arial" panose="020B0604020202020204" pitchFamily="34" charset="0"/>
                      </a:endParaRPr>
                    </a:p>
                  </a:txBody>
                  <a:tcPr marL="22236" marR="2223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extLst>
              </a:tr>
              <a:tr h="948279">
                <a:tc vMerge="1">
                  <a:txBody>
                    <a:bodyPr/>
                    <a:lstStyle/>
                    <a:p>
                      <a:endParaRPr lang="en-US"/>
                    </a:p>
                  </a:txBody>
                  <a:tcPr/>
                </a:tc>
                <a:tc>
                  <a:txBody>
                    <a:bodyPr/>
                    <a:lstStyle/>
                    <a:p>
                      <a:pPr marL="0" marR="0" algn="just">
                        <a:lnSpc>
                          <a:spcPct val="115000"/>
                        </a:lnSpc>
                        <a:spcBef>
                          <a:spcPts val="600"/>
                        </a:spcBef>
                        <a:spcAft>
                          <a:spcPts val="1000"/>
                        </a:spcAft>
                      </a:pPr>
                      <a:r>
                        <a:rPr lang="vi-VN" sz="1800" b="0" spc="-70">
                          <a:solidFill>
                            <a:srgbClr val="0000FF"/>
                          </a:solidFill>
                          <a:effectLst/>
                          <a:latin typeface="Arial" panose="020B0604020202020204" pitchFamily="34" charset="0"/>
                          <a:cs typeface="Arial" panose="020B0604020202020204" pitchFamily="34" charset="0"/>
                        </a:rPr>
                        <a:t>Mức độ tham gia tích cực của học sinh trong trình bày, trao đổi, thảo luận về kết quả thực hiện nhiệm vụ học tập.</a:t>
                      </a:r>
                      <a:endParaRPr lang="en-US" sz="1800" b="0">
                        <a:solidFill>
                          <a:srgbClr val="0000FF"/>
                        </a:solidFill>
                        <a:effectLst/>
                        <a:latin typeface="Arial" panose="020B0604020202020204" pitchFamily="34" charset="0"/>
                        <a:ea typeface="Calibri" panose="020F0502020204030204" pitchFamily="34" charset="0"/>
                        <a:cs typeface="Arial" panose="020B0604020202020204" pitchFamily="34" charset="0"/>
                      </a:endParaRPr>
                    </a:p>
                  </a:txBody>
                  <a:tcPr marL="22236" marR="2223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extLst>
              </a:tr>
              <a:tr h="868724">
                <a:tc vMerge="1">
                  <a:txBody>
                    <a:bodyPr/>
                    <a:lstStyle/>
                    <a:p>
                      <a:endParaRPr lang="en-US"/>
                    </a:p>
                  </a:txBody>
                  <a:tcPr/>
                </a:tc>
                <a:tc>
                  <a:txBody>
                    <a:bodyPr/>
                    <a:lstStyle/>
                    <a:p>
                      <a:pPr marL="0" marR="0" algn="just">
                        <a:lnSpc>
                          <a:spcPct val="115000"/>
                        </a:lnSpc>
                        <a:spcBef>
                          <a:spcPts val="0"/>
                        </a:spcBef>
                        <a:spcAft>
                          <a:spcPts val="600"/>
                        </a:spcAft>
                      </a:pPr>
                      <a:r>
                        <a:rPr lang="vi-VN" sz="1800" b="0" spc="-70" dirty="0">
                          <a:solidFill>
                            <a:srgbClr val="0000FF"/>
                          </a:solidFill>
                          <a:effectLst/>
                          <a:latin typeface="Arial" panose="020B0604020202020204" pitchFamily="34" charset="0"/>
                          <a:cs typeface="Arial" panose="020B0604020202020204" pitchFamily="34" charset="0"/>
                        </a:rPr>
                        <a:t>Mức độ đúng đắn, chính xác, phù hợp của các kết quả thực hiện nhiệm vụ học tập của học sinh.</a:t>
                      </a:r>
                      <a:endParaRPr lang="en-US" sz="1800" b="0" dirty="0">
                        <a:solidFill>
                          <a:srgbClr val="0000FF"/>
                        </a:solidFill>
                        <a:effectLst/>
                        <a:latin typeface="Arial" panose="020B0604020202020204" pitchFamily="34" charset="0"/>
                        <a:ea typeface="Calibri" panose="020F0502020204030204" pitchFamily="34" charset="0"/>
                        <a:cs typeface="Arial" panose="020B0604020202020204" pitchFamily="34" charset="0"/>
                      </a:endParaRPr>
                    </a:p>
                  </a:txBody>
                  <a:tcPr marL="22236" marR="2223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457200" y="152400"/>
            <a:ext cx="8229600" cy="857250"/>
          </a:xfrm>
        </p:spPr>
        <p:txBody>
          <a:bodyPr/>
          <a:lstStyle/>
          <a:p>
            <a:r>
              <a:rPr lang="en-US" sz="3500" smtClean="0">
                <a:solidFill>
                  <a:srgbClr val="FF0000"/>
                </a:solidFill>
              </a:rPr>
              <a:t>Xây dựng kế hoạch giáo dục nhà trường</a:t>
            </a:r>
          </a:p>
        </p:txBody>
      </p:sp>
      <p:sp>
        <p:nvSpPr>
          <p:cNvPr id="3" name="Content Placeholder 2"/>
          <p:cNvSpPr>
            <a:spLocks noGrp="1"/>
          </p:cNvSpPr>
          <p:nvPr>
            <p:ph idx="1"/>
          </p:nvPr>
        </p:nvSpPr>
        <p:spPr>
          <a:xfrm>
            <a:off x="152400" y="1219200"/>
            <a:ext cx="8991600" cy="5486400"/>
          </a:xfrm>
        </p:spPr>
        <p:txBody>
          <a:bodyPr>
            <a:normAutofit fontScale="92500" lnSpcReduction="10000"/>
          </a:bodyPr>
          <a:lstStyle/>
          <a:p>
            <a:pPr marL="274320" indent="-274320" fontAlgn="auto">
              <a:spcAft>
                <a:spcPts val="0"/>
              </a:spcAft>
              <a:buClr>
                <a:schemeClr val="accent3"/>
              </a:buClr>
              <a:buFont typeface="Wingdings 2"/>
              <a:buChar char=""/>
              <a:defRPr/>
            </a:pPr>
            <a:r>
              <a:rPr lang="en-US" dirty="0" err="1">
                <a:latin typeface="Times New Roman" panose="02020603050405020304" pitchFamily="18" charset="0"/>
                <a:cs typeface="Times New Roman" panose="02020603050405020304" pitchFamily="18" charset="0"/>
              </a:rPr>
              <a:t>Chỉ</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tổ</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chuyên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môn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xây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dựng</a:t>
            </a:r>
            <a:r>
              <a:rPr lang="en-US" dirty="0">
                <a:latin typeface="Times New Roman" panose="02020603050405020304" pitchFamily="18" charset="0"/>
                <a:cs typeface="Times New Roman" panose="02020603050405020304" pitchFamily="18" charset="0"/>
              </a:rPr>
              <a:t> KHGD </a:t>
            </a:r>
            <a:r>
              <a:rPr lang="en-US" dirty="0" err="1">
                <a:latin typeface="Times New Roman" panose="02020603050405020304" pitchFamily="18" charset="0"/>
                <a:cs typeface="Times New Roman" panose="02020603050405020304" pitchFamily="18" charset="0"/>
              </a:rPr>
              <a:t>nhà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trường</a:t>
            </a:r>
            <a:r>
              <a:rPr lang="en-US" dirty="0">
                <a:latin typeface="Times New Roman" panose="02020603050405020304" pitchFamily="18" charset="0"/>
                <a:cs typeface="Times New Roman" panose="02020603050405020304" pitchFamily="18" charset="0"/>
              </a:rPr>
              <a:t> (CV4612):</a:t>
            </a:r>
          </a:p>
          <a:p>
            <a:pPr marL="0" indent="0" fontAlgn="auto">
              <a:spcAft>
                <a:spcPts val="0"/>
              </a:spcAft>
              <a:buClr>
                <a:schemeClr val="accent3"/>
              </a:buClr>
              <a:buFont typeface="Wingdings 2"/>
              <a:buNone/>
              <a:defRPr/>
            </a:pPr>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Rà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giản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nội</a:t>
            </a:r>
            <a:r>
              <a:rPr lang="en-US" dirty="0">
                <a:latin typeface="Times New Roman" panose="02020603050405020304" pitchFamily="18" charset="0"/>
                <a:cs typeface="Times New Roman" panose="02020603050405020304" pitchFamily="18" charset="0"/>
              </a:rPr>
              <a:t> dung </a:t>
            </a:r>
            <a:r>
              <a:rPr lang="en-US" dirty="0" err="1">
                <a:latin typeface="Times New Roman" panose="02020603050405020304" pitchFamily="18" charset="0"/>
                <a:cs typeface="Times New Roman" panose="02020603050405020304" pitchFamily="18" charset="0"/>
              </a:rPr>
              <a:t>dạy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a:t>
            </a:r>
          </a:p>
          <a:p>
            <a:pPr marL="0" indent="0" fontAlgn="auto">
              <a:spcAft>
                <a:spcPts val="0"/>
              </a:spcAft>
              <a:buClr>
                <a:schemeClr val="accent3"/>
              </a:buClr>
              <a:buFont typeface="Wingdings 2"/>
              <a:buNone/>
              <a:defRPr/>
            </a:pPr>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Xây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dựng</a:t>
            </a:r>
            <a:r>
              <a:rPr lang="en-US" dirty="0">
                <a:latin typeface="Times New Roman" panose="02020603050405020304" pitchFamily="18" charset="0"/>
                <a:cs typeface="Times New Roman" panose="02020603050405020304" pitchFamily="18" charset="0"/>
              </a:rPr>
              <a:t> KHGD </a:t>
            </a:r>
            <a:r>
              <a:rPr lang="en-US" dirty="0" err="1">
                <a:latin typeface="Times New Roman" panose="02020603050405020304" pitchFamily="18" charset="0"/>
                <a:cs typeface="Times New Roman" panose="02020603050405020304" pitchFamily="18" charset="0"/>
              </a:rPr>
              <a:t>môn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sắp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xếp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xây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dựng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chủ</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đề</a:t>
            </a: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bài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a:t>
            </a:r>
          </a:p>
          <a:p>
            <a:pPr marL="0" indent="0" fontAlgn="auto">
              <a:spcAft>
                <a:spcPts val="0"/>
              </a:spcAft>
              <a:buClr>
                <a:schemeClr val="accent3"/>
              </a:buClr>
              <a:buFont typeface="Wingdings 2"/>
              <a:buNone/>
              <a:defRPr/>
            </a:pPr>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Mỗi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chủ</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thường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4 </a:t>
            </a:r>
            <a:r>
              <a:rPr lang="en-US" dirty="0" err="1">
                <a:latin typeface="Times New Roman" panose="02020603050405020304" pitchFamily="18" charset="0"/>
                <a:cs typeface="Times New Roman" panose="02020603050405020304" pitchFamily="18" charset="0"/>
              </a:rPr>
              <a:t>hoạt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tìm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hiểu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thực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tiễn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kiến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luyện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tập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dụng</a:t>
            </a:r>
            <a:r>
              <a:rPr lang="en-US" dirty="0">
                <a:latin typeface="Times New Roman" panose="02020603050405020304" pitchFamily="18" charset="0"/>
                <a:cs typeface="Times New Roman" panose="02020603050405020304" pitchFamily="18" charset="0"/>
              </a:rPr>
              <a:t>.</a:t>
            </a:r>
          </a:p>
          <a:p>
            <a:pPr marL="274320" indent="-274320" fontAlgn="auto">
              <a:spcAft>
                <a:spcPts val="0"/>
              </a:spcAft>
              <a:buClr>
                <a:schemeClr val="accent3"/>
              </a:buClr>
              <a:buFont typeface="Wingdings 2"/>
              <a:buChar char=""/>
              <a:defRPr/>
            </a:pPr>
            <a:r>
              <a:rPr lang="en-US" dirty="0" err="1">
                <a:latin typeface="Times New Roman" panose="02020603050405020304" pitchFamily="18" charset="0"/>
                <a:cs typeface="Times New Roman" panose="02020603050405020304" pitchFamily="18" charset="0"/>
              </a:rPr>
              <a:t>Chỉ</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tổ</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bộ</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môn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thuộc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lĩnh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vực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có</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quan</a:t>
            </a:r>
            <a:r>
              <a:rPr lang="en-US" dirty="0">
                <a:latin typeface="Times New Roman" panose="02020603050405020304" pitchFamily="18" charset="0"/>
                <a:cs typeface="Times New Roman" panose="02020603050405020304" pitchFamily="18" charset="0"/>
              </a:rPr>
              <a:t> (KHTN, KHXH):</a:t>
            </a:r>
          </a:p>
          <a:p>
            <a:pPr marL="0" indent="0" fontAlgn="auto">
              <a:spcAft>
                <a:spcPts val="0"/>
              </a:spcAft>
              <a:buClr>
                <a:schemeClr val="accent3"/>
              </a:buClr>
              <a:buFont typeface="Wingdings 2"/>
              <a:buNone/>
              <a:defRPr/>
            </a:pPr>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Phối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hợp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xây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dựng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chủ</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môn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Môn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này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dạy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môn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kia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thôi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tách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thành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chủ</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riêng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phối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hợp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tổ</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điểm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thích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hợp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dạy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án</a:t>
            </a:r>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cử</a:t>
            </a:r>
            <a:r>
              <a:rPr lang="en-US" dirty="0">
                <a:latin typeface="Times New Roman" panose="02020603050405020304" pitchFamily="18" charset="0"/>
                <a:cs typeface="Times New Roman" panose="02020603050405020304" pitchFamily="18" charset="0"/>
              </a:rPr>
              <a:t> 1 </a:t>
            </a:r>
            <a:r>
              <a:rPr lang="en-US" dirty="0" err="1">
                <a:latin typeface="Times New Roman" panose="02020603050405020304" pitchFamily="18" charset="0"/>
                <a:cs typeface="Times New Roman" panose="02020603050405020304" pitchFamily="18" charset="0"/>
              </a:rPr>
              <a:t>tổ</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chịu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trách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nhiệm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chính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còn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phối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hợp</a:t>
            </a:r>
            <a:r>
              <a:rPr lang="en-US" dirty="0">
                <a:latin typeface="Times New Roman" panose="02020603050405020304" pitchFamily="18" charset="0"/>
                <a:cs typeface="Times New Roman" panose="02020603050405020304" pitchFamily="18" charset="0"/>
              </a:rPr>
              <a:t>);</a:t>
            </a:r>
          </a:p>
          <a:p>
            <a:pPr marL="0" indent="0" fontAlgn="auto">
              <a:spcAft>
                <a:spcPts val="0"/>
              </a:spcAft>
              <a:buClr>
                <a:schemeClr val="accent3"/>
              </a:buClr>
              <a:buFont typeface="Wingdings 2"/>
              <a:buNone/>
              <a:defRPr/>
            </a:pPr>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Xây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dựng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chủ</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tổ</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chức</a:t>
            </a:r>
            <a:r>
              <a:rPr lang="en-US" dirty="0">
                <a:latin typeface="Times New Roman" panose="02020603050405020304" pitchFamily="18" charset="0"/>
                <a:cs typeface="Times New Roman" panose="02020603050405020304" pitchFamily="18" charset="0"/>
              </a:rPr>
              <a:t> HĐTN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từng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khối</a:t>
            </a:r>
            <a:r>
              <a:rPr lang="en-US" dirty="0">
                <a:latin typeface="Times New Roman" panose="02020603050405020304" pitchFamily="18" charset="0"/>
                <a:cs typeface="Times New Roman" panose="02020603050405020304" pitchFamily="18" charset="0"/>
              </a:rPr>
              <a:t>: 1-2 </a:t>
            </a:r>
            <a:r>
              <a:rPr lang="en-US" dirty="0" err="1">
                <a:latin typeface="Times New Roman" panose="02020603050405020304" pitchFamily="18" charset="0"/>
                <a:cs typeface="Times New Roman" panose="02020603050405020304" pitchFamily="18" charset="0"/>
              </a:rPr>
              <a:t>hoạt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động</a:t>
            </a: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kỳ</a:t>
            </a:r>
            <a:r>
              <a:rPr lang="en-US" dirty="0">
                <a:latin typeface="Times New Roman" panose="02020603050405020304" pitchFamily="18" charset="0"/>
                <a:cs typeface="Times New Roman" panose="02020603050405020304" pitchFamily="18" charset="0"/>
              </a:rPr>
              <a:t>: GV </a:t>
            </a:r>
            <a:r>
              <a:rPr lang="en-US" dirty="0" err="1">
                <a:latin typeface="Times New Roman" panose="02020603050405020304" pitchFamily="18" charset="0"/>
                <a:cs typeface="Times New Roman" panose="02020603050405020304" pitchFamily="18" charset="0"/>
              </a:rPr>
              <a:t>bộ</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môn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chịu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trách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nhiệm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nội</a:t>
            </a:r>
            <a:r>
              <a:rPr lang="en-US" dirty="0">
                <a:latin typeface="Times New Roman" panose="02020603050405020304" pitchFamily="18" charset="0"/>
                <a:cs typeface="Times New Roman" panose="02020603050405020304" pitchFamily="18" charset="0"/>
              </a:rPr>
              <a:t> dung, GV </a:t>
            </a:r>
            <a:r>
              <a:rPr lang="en-US" dirty="0" err="1">
                <a:latin typeface="Times New Roman" panose="02020603050405020304" pitchFamily="18" charset="0"/>
                <a:cs typeface="Times New Roman" panose="02020603050405020304" pitchFamily="18" charset="0"/>
              </a:rPr>
              <a:t>chủ</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nhiệm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chịu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trách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nhiệm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tổ</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chức</a:t>
            </a:r>
            <a:r>
              <a:rPr lang="en-US" dirty="0">
                <a:latin typeface="Times New Roman" panose="02020603050405020304" pitchFamily="18" charset="0"/>
                <a:cs typeface="Times New Roman" panose="02020603050405020304" pitchFamily="18" charset="0"/>
              </a:rPr>
              <a:t>.</a:t>
            </a:r>
          </a:p>
          <a:p>
            <a:pPr marL="274320" indent="-274320" fontAlgn="auto">
              <a:spcAft>
                <a:spcPts val="0"/>
              </a:spcAft>
              <a:buClr>
                <a:schemeClr val="accent3"/>
              </a:buClr>
              <a:buFont typeface="Wingdings 2"/>
              <a:buChar char=""/>
              <a:defRPr/>
            </a:pPr>
            <a:r>
              <a:rPr lang="en-US" dirty="0">
                <a:latin typeface="Times New Roman" panose="02020603050405020304" pitchFamily="18" charset="0"/>
                <a:cs typeface="Times New Roman" panose="02020603050405020304" pitchFamily="18" charset="0"/>
              </a:rPr>
              <a:t>KHGD </a:t>
            </a:r>
            <a:r>
              <a:rPr lang="en-US" dirty="0" err="1">
                <a:latin typeface="Times New Roman" panose="02020603050405020304" pitchFamily="18" charset="0"/>
                <a:cs typeface="Times New Roman" panose="02020603050405020304" pitchFamily="18" charset="0"/>
              </a:rPr>
              <a:t>nhà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trường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tổng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hợp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từ</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kế</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hoạch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môn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185738" y="369888"/>
            <a:ext cx="8991600" cy="831850"/>
          </a:xfrm>
        </p:spPr>
        <p:txBody>
          <a:bodyPr/>
          <a:lstStyle/>
          <a:p>
            <a:r>
              <a:rPr lang="en-US" sz="3500" smtClean="0">
                <a:solidFill>
                  <a:srgbClr val="FF0000"/>
                </a:solidFill>
              </a:rPr>
              <a:t>Sinh hoạt tổ/nhóm chuyên môn về đổi mới PPDH</a:t>
            </a:r>
          </a:p>
        </p:txBody>
      </p:sp>
      <p:sp>
        <p:nvSpPr>
          <p:cNvPr id="3" name="Content Placeholder 2"/>
          <p:cNvSpPr>
            <a:spLocks noGrp="1"/>
          </p:cNvSpPr>
          <p:nvPr>
            <p:ph idx="1"/>
          </p:nvPr>
        </p:nvSpPr>
        <p:spPr>
          <a:xfrm>
            <a:off x="185738" y="1524000"/>
            <a:ext cx="8756650" cy="5181600"/>
          </a:xfrm>
        </p:spPr>
        <p:txBody>
          <a:bodyPr>
            <a:normAutofit fontScale="85000" lnSpcReduction="10000"/>
          </a:bodyPr>
          <a:lstStyle/>
          <a:p>
            <a:pPr marL="274320" indent="-274320" fontAlgn="auto">
              <a:spcAft>
                <a:spcPts val="0"/>
              </a:spcAft>
              <a:buClr>
                <a:schemeClr val="accent3"/>
              </a:buClr>
              <a:buFont typeface="Wingdings 2"/>
              <a:buChar char=""/>
              <a:defRPr/>
            </a:pPr>
            <a:r>
              <a:rPr lang="en-US" dirty="0" err="1">
                <a:latin typeface="Times New Roman" panose="02020603050405020304" pitchFamily="18" charset="0"/>
                <a:cs typeface="Times New Roman" panose="02020603050405020304" pitchFamily="18" charset="0"/>
              </a:rPr>
              <a:t>Tổ</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trưởng</a:t>
            </a: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nhóm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trưởng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công</a:t>
            </a:r>
            <a:r>
              <a:rPr lang="en-US" dirty="0">
                <a:latin typeface="Times New Roman" panose="02020603050405020304" pitchFamily="18" charset="0"/>
                <a:cs typeface="Times New Roman" panose="02020603050405020304" pitchFamily="18" charset="0"/>
              </a:rPr>
              <a:t> 01 GV </a:t>
            </a:r>
            <a:r>
              <a:rPr lang="en-US" dirty="0" err="1">
                <a:latin typeface="Times New Roman" panose="02020603050405020304" pitchFamily="18" charset="0"/>
                <a:cs typeface="Times New Roman" panose="02020603050405020304" pitchFamily="18" charset="0"/>
              </a:rPr>
              <a:t>chuẩn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 minh </a:t>
            </a:r>
            <a:r>
              <a:rPr lang="en-US" dirty="0" err="1">
                <a:latin typeface="Times New Roman" panose="02020603050405020304" pitchFamily="18" charset="0"/>
                <a:cs typeface="Times New Roman" panose="02020603050405020304" pitchFamily="18" charset="0"/>
              </a:rPr>
              <a:t>họa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tổ</a:t>
            </a: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nhóm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chuyên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môn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thảo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luận</a:t>
            </a:r>
            <a:r>
              <a:rPr lang="en-US" dirty="0">
                <a:latin typeface="Times New Roman" panose="02020603050405020304" pitchFamily="18" charset="0"/>
                <a:cs typeface="Times New Roman" panose="02020603050405020304" pitchFamily="18" charset="0"/>
              </a:rPr>
              <a:t>.</a:t>
            </a:r>
          </a:p>
          <a:p>
            <a:pPr marL="274320" indent="-274320" fontAlgn="auto">
              <a:spcAft>
                <a:spcPts val="0"/>
              </a:spcAft>
              <a:buClr>
                <a:schemeClr val="accent3"/>
              </a:buClr>
              <a:buFont typeface="Wingdings 2"/>
              <a:buChar char=""/>
              <a:defRPr/>
            </a:pPr>
            <a:r>
              <a:rPr lang="en-US" dirty="0" err="1">
                <a:latin typeface="Times New Roman" panose="02020603050405020304" pitchFamily="18" charset="0"/>
                <a:cs typeface="Times New Roman" panose="02020603050405020304" pitchFamily="18" charset="0"/>
              </a:rPr>
              <a:t>Giáo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phân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chuẩn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bị</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 minh </a:t>
            </a:r>
            <a:r>
              <a:rPr lang="en-US" dirty="0" err="1">
                <a:latin typeface="Times New Roman" panose="02020603050405020304" pitchFamily="18" charset="0"/>
                <a:cs typeface="Times New Roman" panose="02020603050405020304" pitchFamily="18" charset="0"/>
              </a:rPr>
              <a:t>họa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trước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toàn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tổ</a:t>
            </a: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nhóm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nêu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rõ</a:t>
            </a:r>
            <a:r>
              <a:rPr lang="en-US" dirty="0">
                <a:latin typeface="Times New Roman" panose="02020603050405020304" pitchFamily="18" charset="0"/>
                <a:cs typeface="Times New Roman" panose="02020603050405020304" pitchFamily="18" charset="0"/>
              </a:rPr>
              <a:t>:</a:t>
            </a:r>
          </a:p>
          <a:p>
            <a:pPr marL="0" indent="0" fontAlgn="auto">
              <a:spcAft>
                <a:spcPts val="0"/>
              </a:spcAft>
              <a:buClr>
                <a:schemeClr val="accent3"/>
              </a:buClr>
              <a:buFont typeface="Wingdings 2"/>
              <a:buNone/>
              <a:defRPr/>
            </a:pPr>
            <a:r>
              <a:rPr lang="en-US" dirty="0">
                <a:latin typeface="Times New Roman" panose="02020603050405020304" pitchFamily="18" charset="0"/>
                <a:cs typeface="Times New Roman" panose="02020603050405020304" pitchFamily="18" charset="0"/>
              </a:rPr>
              <a:t>	</a:t>
            </a:r>
            <a:r>
              <a:rPr lang="en-US" dirty="0">
                <a:solidFill>
                  <a:srgbClr val="0000FF"/>
                </a:solidFill>
                <a:latin typeface="Times New Roman" panose="02020603050405020304" pitchFamily="18" charset="0"/>
                <a:cs typeface="Times New Roman" panose="02020603050405020304" pitchFamily="18" charset="0"/>
              </a:rPr>
              <a:t>- </a:t>
            </a:r>
            <a:r>
              <a:rPr lang="en-US" dirty="0" err="1">
                <a:solidFill>
                  <a:srgbClr val="0000FF"/>
                </a:solidFill>
                <a:latin typeface="Times New Roman" panose="02020603050405020304" pitchFamily="18" charset="0"/>
                <a:cs typeface="Times New Roman" panose="02020603050405020304" pitchFamily="18" charset="0"/>
              </a:rPr>
              <a:t>Bài</a:t>
            </a:r>
            <a:r>
              <a:rPr lang="en-US" dirty="0">
                <a:solidFill>
                  <a:srgbClr val="0000FF"/>
                </a:solidFill>
                <a:latin typeface="Times New Roman" panose="02020603050405020304" pitchFamily="18" charset="0"/>
                <a:cs typeface="Times New Roman" panose="02020603050405020304" pitchFamily="18" charset="0"/>
              </a:rPr>
              <a:t> </a:t>
            </a:r>
            <a:r>
              <a:rPr lang="en-US" dirty="0" err="1">
                <a:solidFill>
                  <a:srgbClr val="0000FF"/>
                </a:solidFill>
                <a:latin typeface="Times New Roman" panose="02020603050405020304" pitchFamily="18" charset="0"/>
                <a:cs typeface="Times New Roman" panose="02020603050405020304" pitchFamily="18" charset="0"/>
              </a:rPr>
              <a:t>học</a:t>
            </a:r>
            <a:r>
              <a:rPr lang="en-US" dirty="0">
                <a:solidFill>
                  <a:srgbClr val="0000FF"/>
                </a:solidFill>
                <a:latin typeface="Times New Roman" panose="02020603050405020304" pitchFamily="18" charset="0"/>
                <a:cs typeface="Times New Roman" panose="02020603050405020304" pitchFamily="18" charset="0"/>
              </a:rPr>
              <a:t> </a:t>
            </a:r>
            <a:r>
              <a:rPr lang="en-US" dirty="0" err="1">
                <a:solidFill>
                  <a:srgbClr val="0000FF"/>
                </a:solidFill>
                <a:latin typeface="Times New Roman" panose="02020603050405020304" pitchFamily="18" charset="0"/>
                <a:cs typeface="Times New Roman" panose="02020603050405020304" pitchFamily="18" charset="0"/>
              </a:rPr>
              <a:t>có</a:t>
            </a:r>
            <a:r>
              <a:rPr lang="en-US" dirty="0">
                <a:solidFill>
                  <a:srgbClr val="0000FF"/>
                </a:solidFill>
                <a:latin typeface="Times New Roman" panose="02020603050405020304" pitchFamily="18" charset="0"/>
                <a:cs typeface="Times New Roman" panose="02020603050405020304" pitchFamily="18" charset="0"/>
              </a:rPr>
              <a:t> </a:t>
            </a:r>
            <a:r>
              <a:rPr lang="en-US" dirty="0" err="1">
                <a:solidFill>
                  <a:srgbClr val="0000FF"/>
                </a:solidFill>
                <a:latin typeface="Times New Roman" panose="02020603050405020304" pitchFamily="18" charset="0"/>
                <a:cs typeface="Times New Roman" panose="02020603050405020304" pitchFamily="18" charset="0"/>
              </a:rPr>
              <a:t>mấy</a:t>
            </a:r>
            <a:r>
              <a:rPr lang="en-US" dirty="0">
                <a:solidFill>
                  <a:srgbClr val="0000FF"/>
                </a:solidFill>
                <a:latin typeface="Times New Roman" panose="02020603050405020304" pitchFamily="18" charset="0"/>
                <a:cs typeface="Times New Roman" panose="02020603050405020304" pitchFamily="18" charset="0"/>
              </a:rPr>
              <a:t> </a:t>
            </a:r>
            <a:r>
              <a:rPr lang="en-US" dirty="0" err="1">
                <a:solidFill>
                  <a:srgbClr val="0000FF"/>
                </a:solidFill>
                <a:latin typeface="Times New Roman" panose="02020603050405020304" pitchFamily="18" charset="0"/>
                <a:cs typeface="Times New Roman" panose="02020603050405020304" pitchFamily="18" charset="0"/>
              </a:rPr>
              <a:t>hoạt</a:t>
            </a:r>
            <a:r>
              <a:rPr lang="en-US" dirty="0">
                <a:solidFill>
                  <a:srgbClr val="0000FF"/>
                </a:solidFill>
                <a:latin typeface="Times New Roman" panose="02020603050405020304" pitchFamily="18" charset="0"/>
                <a:cs typeface="Times New Roman" panose="02020603050405020304" pitchFamily="18" charset="0"/>
              </a:rPr>
              <a:t> </a:t>
            </a:r>
            <a:r>
              <a:rPr lang="en-US" dirty="0" err="1">
                <a:solidFill>
                  <a:srgbClr val="0000FF"/>
                </a:solidFill>
                <a:latin typeface="Times New Roman" panose="02020603050405020304" pitchFamily="18" charset="0"/>
                <a:cs typeface="Times New Roman" panose="02020603050405020304" pitchFamily="18" charset="0"/>
              </a:rPr>
              <a:t>động</a:t>
            </a:r>
            <a:r>
              <a:rPr lang="en-US" dirty="0">
                <a:solidFill>
                  <a:srgbClr val="0000FF"/>
                </a:solidFill>
                <a:latin typeface="Times New Roman" panose="02020603050405020304" pitchFamily="18" charset="0"/>
                <a:cs typeface="Times New Roman" panose="02020603050405020304" pitchFamily="18" charset="0"/>
              </a:rPr>
              <a:t>?</a:t>
            </a:r>
            <a:endParaRPr lang="en-US" dirty="0">
              <a:solidFill>
                <a:srgbClr val="FF0000"/>
              </a:solidFill>
              <a:latin typeface="Times New Roman" panose="02020603050405020304" pitchFamily="18" charset="0"/>
              <a:cs typeface="Times New Roman" panose="02020603050405020304" pitchFamily="18" charset="0"/>
            </a:endParaRPr>
          </a:p>
          <a:p>
            <a:pPr marL="0" indent="0" fontAlgn="auto">
              <a:spcAft>
                <a:spcPts val="0"/>
              </a:spcAft>
              <a:buClr>
                <a:schemeClr val="accent3"/>
              </a:buClr>
              <a:buFont typeface="Wingdings 2"/>
              <a:buNone/>
              <a:defRPr/>
            </a:pPr>
            <a:r>
              <a:rPr lang="en-US" dirty="0">
                <a:latin typeface="Times New Roman" panose="02020603050405020304" pitchFamily="18" charset="0"/>
                <a:cs typeface="Times New Roman" panose="02020603050405020304" pitchFamily="18" charset="0"/>
              </a:rPr>
              <a:t>	</a:t>
            </a:r>
            <a:r>
              <a:rPr lang="en-US" dirty="0">
                <a:solidFill>
                  <a:srgbClr val="0000FF"/>
                </a:solidFill>
                <a:latin typeface="Times New Roman" panose="02020603050405020304" pitchFamily="18" charset="0"/>
                <a:cs typeface="Times New Roman" panose="02020603050405020304" pitchFamily="18" charset="0"/>
              </a:rPr>
              <a:t>- </a:t>
            </a:r>
            <a:r>
              <a:rPr lang="en-US" dirty="0" err="1">
                <a:solidFill>
                  <a:srgbClr val="0000FF"/>
                </a:solidFill>
                <a:latin typeface="Times New Roman" panose="02020603050405020304" pitchFamily="18" charset="0"/>
                <a:cs typeface="Times New Roman" panose="02020603050405020304" pitchFamily="18" charset="0"/>
              </a:rPr>
              <a:t>Mỗi</a:t>
            </a:r>
            <a:r>
              <a:rPr lang="en-US" dirty="0">
                <a:solidFill>
                  <a:srgbClr val="0000FF"/>
                </a:solidFill>
                <a:latin typeface="Times New Roman" panose="02020603050405020304" pitchFamily="18" charset="0"/>
                <a:cs typeface="Times New Roman" panose="02020603050405020304" pitchFamily="18" charset="0"/>
              </a:rPr>
              <a:t> </a:t>
            </a:r>
            <a:r>
              <a:rPr lang="en-US" dirty="0" err="1">
                <a:solidFill>
                  <a:srgbClr val="0000FF"/>
                </a:solidFill>
                <a:latin typeface="Times New Roman" panose="02020603050405020304" pitchFamily="18" charset="0"/>
                <a:cs typeface="Times New Roman" panose="02020603050405020304" pitchFamily="18" charset="0"/>
              </a:rPr>
              <a:t>hoạt</a:t>
            </a:r>
            <a:r>
              <a:rPr lang="en-US" dirty="0">
                <a:solidFill>
                  <a:srgbClr val="0000FF"/>
                </a:solidFill>
                <a:latin typeface="Times New Roman" panose="02020603050405020304" pitchFamily="18" charset="0"/>
                <a:cs typeface="Times New Roman" panose="02020603050405020304" pitchFamily="18" charset="0"/>
              </a:rPr>
              <a:t> </a:t>
            </a:r>
            <a:r>
              <a:rPr lang="en-US" dirty="0" err="1">
                <a:solidFill>
                  <a:srgbClr val="0000FF"/>
                </a:solidFill>
                <a:latin typeface="Times New Roman" panose="02020603050405020304" pitchFamily="18" charset="0"/>
                <a:cs typeface="Times New Roman" panose="02020603050405020304" pitchFamily="18" charset="0"/>
              </a:rPr>
              <a:t>động</a:t>
            </a:r>
            <a:r>
              <a:rPr lang="en-US" dirty="0">
                <a:solidFill>
                  <a:srgbClr val="0000FF"/>
                </a:solidFill>
                <a:latin typeface="Times New Roman" panose="02020603050405020304" pitchFamily="18" charset="0"/>
                <a:cs typeface="Times New Roman" panose="02020603050405020304" pitchFamily="18" charset="0"/>
              </a:rPr>
              <a:t> </a:t>
            </a:r>
            <a:r>
              <a:rPr lang="en-US" dirty="0" err="1">
                <a:solidFill>
                  <a:srgbClr val="0000FF"/>
                </a:solidFill>
                <a:latin typeface="Times New Roman" panose="02020603050405020304" pitchFamily="18" charset="0"/>
                <a:cs typeface="Times New Roman" panose="02020603050405020304" pitchFamily="18" charset="0"/>
              </a:rPr>
              <a:t>nêu</a:t>
            </a:r>
            <a:r>
              <a:rPr lang="en-US" dirty="0">
                <a:solidFill>
                  <a:srgbClr val="0000FF"/>
                </a:solidFill>
                <a:latin typeface="Times New Roman" panose="02020603050405020304" pitchFamily="18" charset="0"/>
                <a:cs typeface="Times New Roman" panose="02020603050405020304" pitchFamily="18" charset="0"/>
              </a:rPr>
              <a:t> </a:t>
            </a:r>
            <a:r>
              <a:rPr lang="en-US" dirty="0" err="1">
                <a:solidFill>
                  <a:srgbClr val="0000FF"/>
                </a:solidFill>
                <a:latin typeface="Times New Roman" panose="02020603050405020304" pitchFamily="18" charset="0"/>
                <a:cs typeface="Times New Roman" panose="02020603050405020304" pitchFamily="18" charset="0"/>
              </a:rPr>
              <a:t>rõ</a:t>
            </a:r>
            <a:r>
              <a:rPr lang="en-US" dirty="0">
                <a:solidFill>
                  <a:srgbClr val="0000FF"/>
                </a:solidFill>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Mục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tiêu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Nội</a:t>
            </a:r>
            <a:r>
              <a:rPr lang="en-US" dirty="0">
                <a:latin typeface="Times New Roman" panose="02020603050405020304" pitchFamily="18" charset="0"/>
                <a:cs typeface="Times New Roman" panose="02020603050405020304" pitchFamily="18" charset="0"/>
              </a:rPr>
              <a:t> dung </a:t>
            </a:r>
            <a:r>
              <a:rPr lang="en-US" dirty="0" err="1">
                <a:latin typeface="Times New Roman" panose="02020603050405020304" pitchFamily="18" charset="0"/>
                <a:cs typeface="Times New Roman" panose="02020603050405020304" pitchFamily="18" charset="0"/>
              </a:rPr>
              <a:t>hoạt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kiến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sản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phẩm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tổ</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động</a:t>
            </a:r>
            <a:r>
              <a:rPr lang="en-US" dirty="0">
                <a:latin typeface="Times New Roman" panose="02020603050405020304" pitchFamily="18" charset="0"/>
                <a:cs typeface="Times New Roman" panose="02020603050405020304" pitchFamily="18" charset="0"/>
              </a:rPr>
              <a:t>.</a:t>
            </a:r>
          </a:p>
          <a:p>
            <a:pPr marL="274320" indent="-274320" fontAlgn="auto">
              <a:spcAft>
                <a:spcPts val="0"/>
              </a:spcAft>
              <a:buClr>
                <a:schemeClr val="accent3"/>
              </a:buClr>
              <a:buFont typeface="Wingdings 2"/>
              <a:buChar char=""/>
              <a:defRPr/>
            </a:pPr>
            <a:r>
              <a:rPr lang="en-US" dirty="0" err="1">
                <a:latin typeface="Times New Roman" panose="02020603050405020304" pitchFamily="18" charset="0"/>
                <a:cs typeface="Times New Roman" panose="02020603050405020304" pitchFamily="18" charset="0"/>
              </a:rPr>
              <a:t>Tổ</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trưởng</a:t>
            </a: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nhóm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trưởng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điều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hành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thảo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luận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đối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từng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bổ</a:t>
            </a:r>
            <a:r>
              <a:rPr lang="en-US" dirty="0">
                <a:latin typeface="Times New Roman" panose="02020603050405020304" pitchFamily="18" charset="0"/>
                <a:cs typeface="Times New Roman" panose="02020603050405020304" pitchFamily="18" charset="0"/>
              </a:rPr>
              <a:t> sung, </a:t>
            </a:r>
            <a:r>
              <a:rPr lang="en-US" dirty="0" err="1">
                <a:latin typeface="Times New Roman" panose="02020603050405020304" pitchFamily="18" charset="0"/>
                <a:cs typeface="Times New Roman" panose="02020603050405020304" pitchFamily="18" charset="0"/>
              </a:rPr>
              <a:t>hoàn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rõ</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về</a:t>
            </a:r>
            <a:r>
              <a:rPr lang="en-US" dirty="0">
                <a:latin typeface="Times New Roman" panose="02020603050405020304" pitchFamily="18" charset="0"/>
                <a:cs typeface="Times New Roman" panose="02020603050405020304" pitchFamily="18" charset="0"/>
              </a:rPr>
              <a:t>:</a:t>
            </a:r>
          </a:p>
          <a:p>
            <a:pPr marL="0" indent="0" fontAlgn="auto">
              <a:spcAft>
                <a:spcPts val="0"/>
              </a:spcAft>
              <a:buClr>
                <a:schemeClr val="accent3"/>
              </a:buClr>
              <a:buFont typeface="Wingdings 2"/>
              <a:buNone/>
              <a:defRPr/>
            </a:pPr>
            <a:r>
              <a:rPr lang="en-US" dirty="0">
                <a:latin typeface="Times New Roman" panose="02020603050405020304" pitchFamily="18" charset="0"/>
                <a:cs typeface="Times New Roman" panose="02020603050405020304" pitchFamily="18" charset="0"/>
              </a:rPr>
              <a:t>	</a:t>
            </a:r>
            <a:r>
              <a:rPr lang="en-US" dirty="0">
                <a:solidFill>
                  <a:srgbClr val="0000FF"/>
                </a:solidFill>
                <a:latin typeface="Times New Roman" panose="02020603050405020304" pitchFamily="18" charset="0"/>
                <a:cs typeface="Times New Roman" panose="02020603050405020304" pitchFamily="18" charset="0"/>
              </a:rPr>
              <a:t>- </a:t>
            </a:r>
            <a:r>
              <a:rPr lang="en-US" dirty="0" err="1">
                <a:solidFill>
                  <a:srgbClr val="0000FF"/>
                </a:solidFill>
                <a:latin typeface="Times New Roman" panose="02020603050405020304" pitchFamily="18" charset="0"/>
                <a:cs typeface="Times New Roman" panose="02020603050405020304" pitchFamily="18" charset="0"/>
              </a:rPr>
              <a:t>Mục</a:t>
            </a:r>
            <a:r>
              <a:rPr lang="en-US" dirty="0">
                <a:solidFill>
                  <a:srgbClr val="0000FF"/>
                </a:solidFill>
                <a:latin typeface="Times New Roman" panose="02020603050405020304" pitchFamily="18" charset="0"/>
                <a:cs typeface="Times New Roman" panose="02020603050405020304" pitchFamily="18" charset="0"/>
              </a:rPr>
              <a:t> </a:t>
            </a:r>
            <a:r>
              <a:rPr lang="en-US" dirty="0" err="1">
                <a:solidFill>
                  <a:srgbClr val="0000FF"/>
                </a:solidFill>
                <a:latin typeface="Times New Roman" panose="02020603050405020304" pitchFamily="18" charset="0"/>
                <a:cs typeface="Times New Roman" panose="02020603050405020304" pitchFamily="18" charset="0"/>
              </a:rPr>
              <a:t>tiêu</a:t>
            </a:r>
            <a:r>
              <a:rPr lang="en-US" dirty="0">
                <a:solidFill>
                  <a:srgbClr val="0000FF"/>
                </a:solidFill>
                <a:latin typeface="Times New Roman" panose="02020603050405020304" pitchFamily="18" charset="0"/>
                <a:cs typeface="Times New Roman" panose="02020603050405020304" pitchFamily="18" charset="0"/>
              </a:rPr>
              <a:t> </a:t>
            </a:r>
            <a:r>
              <a:rPr lang="en-US" dirty="0" err="1">
                <a:solidFill>
                  <a:srgbClr val="0000FF"/>
                </a:solidFill>
                <a:latin typeface="Times New Roman" panose="02020603050405020304" pitchFamily="18" charset="0"/>
                <a:cs typeface="Times New Roman" panose="02020603050405020304" pitchFamily="18" charset="0"/>
              </a:rPr>
              <a:t>của</a:t>
            </a:r>
            <a:r>
              <a:rPr lang="en-US" dirty="0">
                <a:solidFill>
                  <a:srgbClr val="0000FF"/>
                </a:solidFill>
                <a:latin typeface="Times New Roman" panose="02020603050405020304" pitchFamily="18" charset="0"/>
                <a:cs typeface="Times New Roman" panose="02020603050405020304" pitchFamily="18" charset="0"/>
              </a:rPr>
              <a:t> </a:t>
            </a:r>
            <a:r>
              <a:rPr lang="en-US" dirty="0" err="1">
                <a:solidFill>
                  <a:srgbClr val="0000FF"/>
                </a:solidFill>
                <a:latin typeface="Times New Roman" panose="02020603050405020304" pitchFamily="18" charset="0"/>
                <a:cs typeface="Times New Roman" panose="02020603050405020304" pitchFamily="18" charset="0"/>
              </a:rPr>
              <a:t>hoạt</a:t>
            </a:r>
            <a:r>
              <a:rPr lang="en-US" dirty="0">
                <a:solidFill>
                  <a:srgbClr val="0000FF"/>
                </a:solidFill>
                <a:latin typeface="Times New Roman" panose="02020603050405020304" pitchFamily="18" charset="0"/>
                <a:cs typeface="Times New Roman" panose="02020603050405020304" pitchFamily="18" charset="0"/>
              </a:rPr>
              <a:t> </a:t>
            </a:r>
            <a:r>
              <a:rPr lang="en-US" dirty="0" err="1">
                <a:solidFill>
                  <a:srgbClr val="0000FF"/>
                </a:solidFill>
                <a:latin typeface="Times New Roman" panose="02020603050405020304" pitchFamily="18" charset="0"/>
                <a:cs typeface="Times New Roman" panose="02020603050405020304" pitchFamily="18" charset="0"/>
              </a:rPr>
              <a:t>động</a:t>
            </a:r>
            <a:r>
              <a:rPr lang="en-US" dirty="0">
                <a:solidFill>
                  <a:srgbClr val="0000FF"/>
                </a:solidFill>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thông</a:t>
            </a:r>
            <a:r>
              <a:rPr lang="en-US" dirty="0">
                <a:latin typeface="Times New Roman" panose="02020603050405020304" pitchFamily="18" charset="0"/>
                <a:cs typeface="Times New Roman" panose="02020603050405020304" pitchFamily="18" charset="0"/>
              </a:rPr>
              <a:t> tin, </a:t>
            </a:r>
            <a:r>
              <a:rPr lang="en-US" dirty="0" err="1">
                <a:latin typeface="Times New Roman" panose="02020603050405020304" pitchFamily="18" charset="0"/>
                <a:cs typeface="Times New Roman" panose="02020603050405020304" pitchFamily="18" charset="0"/>
              </a:rPr>
              <a:t>kiến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kỹ</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năng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năng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lực</a:t>
            </a:r>
            <a:endParaRPr lang="en-US" dirty="0">
              <a:latin typeface="Times New Roman" panose="02020603050405020304" pitchFamily="18" charset="0"/>
              <a:cs typeface="Times New Roman" panose="02020603050405020304" pitchFamily="18" charset="0"/>
            </a:endParaRPr>
          </a:p>
          <a:p>
            <a:pPr marL="0" indent="0" fontAlgn="auto">
              <a:spcAft>
                <a:spcPts val="0"/>
              </a:spcAft>
              <a:buClr>
                <a:schemeClr val="accent3"/>
              </a:buClr>
              <a:buFont typeface="Wingdings 2"/>
              <a:buNone/>
              <a:defRPr/>
            </a:pPr>
            <a:r>
              <a:rPr lang="en-US" dirty="0">
                <a:latin typeface="Times New Roman" panose="02020603050405020304" pitchFamily="18" charset="0"/>
                <a:cs typeface="Times New Roman" panose="02020603050405020304" pitchFamily="18" charset="0"/>
              </a:rPr>
              <a:t>	</a:t>
            </a:r>
            <a:r>
              <a:rPr lang="en-US" dirty="0">
                <a:solidFill>
                  <a:srgbClr val="0000FF"/>
                </a:solidFill>
                <a:latin typeface="Times New Roman" panose="02020603050405020304" pitchFamily="18" charset="0"/>
                <a:cs typeface="Times New Roman" panose="02020603050405020304" pitchFamily="18" charset="0"/>
              </a:rPr>
              <a:t>- </a:t>
            </a:r>
            <a:r>
              <a:rPr lang="en-US" dirty="0" err="1">
                <a:solidFill>
                  <a:srgbClr val="0000FF"/>
                </a:solidFill>
                <a:latin typeface="Times New Roman" panose="02020603050405020304" pitchFamily="18" charset="0"/>
                <a:cs typeface="Times New Roman" panose="02020603050405020304" pitchFamily="18" charset="0"/>
              </a:rPr>
              <a:t>Nội</a:t>
            </a:r>
            <a:r>
              <a:rPr lang="en-US" dirty="0">
                <a:solidFill>
                  <a:srgbClr val="0000FF"/>
                </a:solidFill>
                <a:latin typeface="Times New Roman" panose="02020603050405020304" pitchFamily="18" charset="0"/>
                <a:cs typeface="Times New Roman" panose="02020603050405020304" pitchFamily="18" charset="0"/>
              </a:rPr>
              <a:t> dung </a:t>
            </a:r>
            <a:r>
              <a:rPr lang="en-US" dirty="0" err="1">
                <a:solidFill>
                  <a:srgbClr val="0000FF"/>
                </a:solidFill>
                <a:latin typeface="Times New Roman" panose="02020603050405020304" pitchFamily="18" charset="0"/>
                <a:cs typeface="Times New Roman" panose="02020603050405020304" pitchFamily="18" charset="0"/>
              </a:rPr>
              <a:t>hoạt</a:t>
            </a:r>
            <a:r>
              <a:rPr lang="en-US" dirty="0">
                <a:solidFill>
                  <a:srgbClr val="0000FF"/>
                </a:solidFill>
                <a:latin typeface="Times New Roman" panose="02020603050405020304" pitchFamily="18" charset="0"/>
                <a:cs typeface="Times New Roman" panose="02020603050405020304" pitchFamily="18" charset="0"/>
              </a:rPr>
              <a:t> </a:t>
            </a:r>
            <a:r>
              <a:rPr lang="en-US" dirty="0" err="1">
                <a:solidFill>
                  <a:srgbClr val="0000FF"/>
                </a:solidFill>
                <a:latin typeface="Times New Roman" panose="02020603050405020304" pitchFamily="18" charset="0"/>
                <a:cs typeface="Times New Roman" panose="02020603050405020304" pitchFamily="18" charset="0"/>
              </a:rPr>
              <a:t>động</a:t>
            </a:r>
            <a:r>
              <a:rPr lang="en-US" dirty="0">
                <a:solidFill>
                  <a:srgbClr val="0000FF"/>
                </a:solidFill>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mô</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rõ</a:t>
            </a:r>
            <a:r>
              <a:rPr lang="en-US" dirty="0">
                <a:latin typeface="Times New Roman" panose="02020603050405020304" pitchFamily="18" charset="0"/>
                <a:cs typeface="Times New Roman" panose="02020603050405020304" pitchFamily="18" charset="0"/>
              </a:rPr>
              <a:t> HS </a:t>
            </a:r>
            <a:r>
              <a:rPr lang="en-US" dirty="0" err="1">
                <a:latin typeface="Times New Roman" panose="02020603050405020304" pitchFamily="18" charset="0"/>
                <a:cs typeface="Times New Roman" panose="02020603050405020304" pitchFamily="18" charset="0"/>
              </a:rPr>
              <a:t>phải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đọc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nhìn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gì</a:t>
            </a:r>
            <a:r>
              <a:rPr lang="en-US" dirty="0">
                <a:latin typeface="Times New Roman" panose="02020603050405020304" pitchFamily="18" charset="0"/>
                <a:cs typeface="Times New Roman" panose="02020603050405020304" pitchFamily="18" charset="0"/>
              </a:rPr>
              <a:t>?</a:t>
            </a:r>
          </a:p>
          <a:p>
            <a:pPr marL="0" indent="0" fontAlgn="auto">
              <a:spcAft>
                <a:spcPts val="0"/>
              </a:spcAft>
              <a:buClr>
                <a:schemeClr val="accent3"/>
              </a:buClr>
              <a:buFont typeface="Wingdings 2"/>
              <a:buNone/>
              <a:defRPr/>
            </a:pPr>
            <a:r>
              <a:rPr lang="en-US" dirty="0">
                <a:latin typeface="Times New Roman" panose="02020603050405020304" pitchFamily="18" charset="0"/>
                <a:cs typeface="Times New Roman" panose="02020603050405020304" pitchFamily="18" charset="0"/>
              </a:rPr>
              <a:t>	</a:t>
            </a:r>
            <a:r>
              <a:rPr lang="en-US" dirty="0">
                <a:solidFill>
                  <a:srgbClr val="0000FF"/>
                </a:solidFill>
                <a:latin typeface="Times New Roman" panose="02020603050405020304" pitchFamily="18" charset="0"/>
                <a:cs typeface="Times New Roman" panose="02020603050405020304" pitchFamily="18" charset="0"/>
              </a:rPr>
              <a:t>- </a:t>
            </a:r>
            <a:r>
              <a:rPr lang="en-US" dirty="0" err="1">
                <a:solidFill>
                  <a:srgbClr val="0000FF"/>
                </a:solidFill>
                <a:latin typeface="Times New Roman" panose="02020603050405020304" pitchFamily="18" charset="0"/>
                <a:cs typeface="Times New Roman" panose="02020603050405020304" pitchFamily="18" charset="0"/>
              </a:rPr>
              <a:t>Dự</a:t>
            </a:r>
            <a:r>
              <a:rPr lang="en-US" dirty="0">
                <a:solidFill>
                  <a:srgbClr val="0000FF"/>
                </a:solidFill>
                <a:latin typeface="Times New Roman" panose="02020603050405020304" pitchFamily="18" charset="0"/>
                <a:cs typeface="Times New Roman" panose="02020603050405020304" pitchFamily="18" charset="0"/>
              </a:rPr>
              <a:t> </a:t>
            </a:r>
            <a:r>
              <a:rPr lang="en-US" dirty="0" err="1">
                <a:solidFill>
                  <a:srgbClr val="0000FF"/>
                </a:solidFill>
                <a:latin typeface="Times New Roman" panose="02020603050405020304" pitchFamily="18" charset="0"/>
                <a:cs typeface="Times New Roman" panose="02020603050405020304" pitchFamily="18" charset="0"/>
              </a:rPr>
              <a:t>kiến</a:t>
            </a:r>
            <a:r>
              <a:rPr lang="en-US" dirty="0">
                <a:solidFill>
                  <a:srgbClr val="0000FF"/>
                </a:solidFill>
                <a:latin typeface="Times New Roman" panose="02020603050405020304" pitchFamily="18" charset="0"/>
                <a:cs typeface="Times New Roman" panose="02020603050405020304" pitchFamily="18" charset="0"/>
              </a:rPr>
              <a:t> </a:t>
            </a:r>
            <a:r>
              <a:rPr lang="en-US" dirty="0" err="1">
                <a:solidFill>
                  <a:srgbClr val="0000FF"/>
                </a:solidFill>
                <a:latin typeface="Times New Roman" panose="02020603050405020304" pitchFamily="18" charset="0"/>
                <a:cs typeface="Times New Roman" panose="02020603050405020304" pitchFamily="18" charset="0"/>
              </a:rPr>
              <a:t>sản</a:t>
            </a:r>
            <a:r>
              <a:rPr lang="en-US" dirty="0">
                <a:solidFill>
                  <a:srgbClr val="0000FF"/>
                </a:solidFill>
                <a:latin typeface="Times New Roman" panose="02020603050405020304" pitchFamily="18" charset="0"/>
                <a:cs typeface="Times New Roman" panose="02020603050405020304" pitchFamily="18" charset="0"/>
              </a:rPr>
              <a:t> </a:t>
            </a:r>
            <a:r>
              <a:rPr lang="en-US" dirty="0" err="1">
                <a:solidFill>
                  <a:srgbClr val="0000FF"/>
                </a:solidFill>
                <a:latin typeface="Times New Roman" panose="02020603050405020304" pitchFamily="18" charset="0"/>
                <a:cs typeface="Times New Roman" panose="02020603050405020304" pitchFamily="18" charset="0"/>
              </a:rPr>
              <a:t>phẩm</a:t>
            </a:r>
            <a:r>
              <a:rPr lang="en-US" dirty="0">
                <a:solidFill>
                  <a:srgbClr val="0000FF"/>
                </a:solidFill>
                <a:latin typeface="Times New Roman" panose="02020603050405020304" pitchFamily="18" charset="0"/>
                <a:cs typeface="Times New Roman" panose="02020603050405020304" pitchFamily="18" charset="0"/>
              </a:rPr>
              <a:t> </a:t>
            </a:r>
            <a:r>
              <a:rPr lang="en-US" dirty="0" err="1">
                <a:solidFill>
                  <a:srgbClr val="0000FF"/>
                </a:solidFill>
                <a:latin typeface="Times New Roman" panose="02020603050405020304" pitchFamily="18" charset="0"/>
                <a:cs typeface="Times New Roman" panose="02020603050405020304" pitchFamily="18" charset="0"/>
              </a:rPr>
              <a:t>hoạt</a:t>
            </a:r>
            <a:r>
              <a:rPr lang="en-US" dirty="0">
                <a:solidFill>
                  <a:srgbClr val="0000FF"/>
                </a:solidFill>
                <a:latin typeface="Times New Roman" panose="02020603050405020304" pitchFamily="18" charset="0"/>
                <a:cs typeface="Times New Roman" panose="02020603050405020304" pitchFamily="18" charset="0"/>
              </a:rPr>
              <a:t> </a:t>
            </a:r>
            <a:r>
              <a:rPr lang="en-US" dirty="0" err="1">
                <a:solidFill>
                  <a:srgbClr val="0000FF"/>
                </a:solidFill>
                <a:latin typeface="Times New Roman" panose="02020603050405020304" pitchFamily="18" charset="0"/>
                <a:cs typeface="Times New Roman" panose="02020603050405020304" pitchFamily="18" charset="0"/>
              </a:rPr>
              <a:t>động</a:t>
            </a:r>
            <a:r>
              <a:rPr lang="en-US" dirty="0">
                <a:solidFill>
                  <a:srgbClr val="0000FF"/>
                </a:solidFill>
                <a:latin typeface="Times New Roman" panose="02020603050405020304" pitchFamily="18" charset="0"/>
                <a:cs typeface="Times New Roman" panose="02020603050405020304" pitchFamily="18" charset="0"/>
              </a:rPr>
              <a:t> </a:t>
            </a:r>
            <a:r>
              <a:rPr lang="en-US" dirty="0" err="1">
                <a:solidFill>
                  <a:srgbClr val="0000FF"/>
                </a:solidFill>
                <a:latin typeface="Times New Roman" panose="02020603050405020304" pitchFamily="18" charset="0"/>
                <a:cs typeface="Times New Roman" panose="02020603050405020304" pitchFamily="18" charset="0"/>
              </a:rPr>
              <a:t>của</a:t>
            </a:r>
            <a:r>
              <a:rPr lang="en-US" dirty="0">
                <a:solidFill>
                  <a:srgbClr val="0000FF"/>
                </a:solidFill>
                <a:latin typeface="Times New Roman" panose="02020603050405020304" pitchFamily="18" charset="0"/>
                <a:cs typeface="Times New Roman" panose="02020603050405020304" pitchFamily="18" charset="0"/>
              </a:rPr>
              <a:t> </a:t>
            </a:r>
            <a:r>
              <a:rPr lang="en-US" dirty="0" err="1">
                <a:solidFill>
                  <a:srgbClr val="0000FF"/>
                </a:solidFill>
                <a:latin typeface="Times New Roman" panose="02020603050405020304" pitchFamily="18" charset="0"/>
                <a:cs typeface="Times New Roman" panose="02020603050405020304" pitchFamily="18" charset="0"/>
              </a:rPr>
              <a:t>học</a:t>
            </a:r>
            <a:r>
              <a:rPr lang="en-US" dirty="0">
                <a:solidFill>
                  <a:srgbClr val="0000FF"/>
                </a:solidFill>
                <a:latin typeface="Times New Roman" panose="02020603050405020304" pitchFamily="18" charset="0"/>
                <a:cs typeface="Times New Roman" panose="02020603050405020304" pitchFamily="18" charset="0"/>
              </a:rPr>
              <a:t> </a:t>
            </a:r>
            <a:r>
              <a:rPr lang="en-US" dirty="0" err="1">
                <a:solidFill>
                  <a:srgbClr val="0000FF"/>
                </a:solidFill>
                <a:latin typeface="Times New Roman" panose="02020603050405020304" pitchFamily="18" charset="0"/>
                <a:cs typeface="Times New Roman" panose="02020603050405020304" pitchFamily="18" charset="0"/>
              </a:rPr>
              <a:t>sinh</a:t>
            </a:r>
            <a:r>
              <a:rPr lang="en-US" dirty="0">
                <a:solidFill>
                  <a:srgbClr val="0000FF"/>
                </a:solidFill>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hoàn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thành</a:t>
            </a:r>
            <a:endParaRPr lang="en-US" dirty="0">
              <a:latin typeface="Times New Roman" panose="02020603050405020304" pitchFamily="18" charset="0"/>
              <a:cs typeface="Times New Roman" panose="02020603050405020304" pitchFamily="18" charset="0"/>
            </a:endParaRPr>
          </a:p>
          <a:p>
            <a:pPr marL="0" indent="0" fontAlgn="auto">
              <a:spcAft>
                <a:spcPts val="0"/>
              </a:spcAft>
              <a:buClr>
                <a:schemeClr val="accent3"/>
              </a:buClr>
              <a:buFont typeface="Wingdings 2"/>
              <a:buNone/>
              <a:defRPr/>
            </a:pPr>
            <a:r>
              <a:rPr lang="en-US" dirty="0">
                <a:latin typeface="Times New Roman" panose="02020603050405020304" pitchFamily="18" charset="0"/>
                <a:cs typeface="Times New Roman" panose="02020603050405020304" pitchFamily="18" charset="0"/>
              </a:rPr>
              <a:t>	</a:t>
            </a:r>
            <a:r>
              <a:rPr lang="en-US" dirty="0">
                <a:solidFill>
                  <a:srgbClr val="0000FF"/>
                </a:solidFill>
                <a:latin typeface="Times New Roman" panose="02020603050405020304" pitchFamily="18" charset="0"/>
                <a:cs typeface="Times New Roman" panose="02020603050405020304" pitchFamily="18" charset="0"/>
              </a:rPr>
              <a:t>- </a:t>
            </a:r>
            <a:r>
              <a:rPr lang="en-US" dirty="0" err="1">
                <a:solidFill>
                  <a:srgbClr val="0000FF"/>
                </a:solidFill>
                <a:latin typeface="Times New Roman" panose="02020603050405020304" pitchFamily="18" charset="0"/>
                <a:cs typeface="Times New Roman" panose="02020603050405020304" pitchFamily="18" charset="0"/>
              </a:rPr>
              <a:t>Cách</a:t>
            </a:r>
            <a:r>
              <a:rPr lang="en-US" dirty="0">
                <a:solidFill>
                  <a:srgbClr val="0000FF"/>
                </a:solidFill>
                <a:latin typeface="Times New Roman" panose="02020603050405020304" pitchFamily="18" charset="0"/>
                <a:cs typeface="Times New Roman" panose="02020603050405020304" pitchFamily="18" charset="0"/>
              </a:rPr>
              <a:t> </a:t>
            </a:r>
            <a:r>
              <a:rPr lang="en-US" dirty="0" err="1">
                <a:solidFill>
                  <a:srgbClr val="0000FF"/>
                </a:solidFill>
                <a:latin typeface="Times New Roman" panose="02020603050405020304" pitchFamily="18" charset="0"/>
                <a:cs typeface="Times New Roman" panose="02020603050405020304" pitchFamily="18" charset="0"/>
              </a:rPr>
              <a:t>thức</a:t>
            </a:r>
            <a:r>
              <a:rPr lang="en-US" dirty="0">
                <a:solidFill>
                  <a:srgbClr val="0000FF"/>
                </a:solidFill>
                <a:latin typeface="Times New Roman" panose="02020603050405020304" pitchFamily="18" charset="0"/>
                <a:cs typeface="Times New Roman" panose="02020603050405020304" pitchFamily="18" charset="0"/>
              </a:rPr>
              <a:t> </a:t>
            </a:r>
            <a:r>
              <a:rPr lang="en-US" dirty="0" err="1">
                <a:solidFill>
                  <a:srgbClr val="0000FF"/>
                </a:solidFill>
                <a:latin typeface="Times New Roman" panose="02020603050405020304" pitchFamily="18" charset="0"/>
                <a:cs typeface="Times New Roman" panose="02020603050405020304" pitchFamily="18" charset="0"/>
              </a:rPr>
              <a:t>tổ</a:t>
            </a:r>
            <a:r>
              <a:rPr lang="en-US" dirty="0">
                <a:solidFill>
                  <a:srgbClr val="0000FF"/>
                </a:solidFill>
                <a:latin typeface="Times New Roman" panose="02020603050405020304" pitchFamily="18" charset="0"/>
                <a:cs typeface="Times New Roman" panose="02020603050405020304" pitchFamily="18" charset="0"/>
              </a:rPr>
              <a:t> </a:t>
            </a:r>
            <a:r>
              <a:rPr lang="en-US" dirty="0" err="1">
                <a:solidFill>
                  <a:srgbClr val="0000FF"/>
                </a:solidFill>
                <a:latin typeface="Times New Roman" panose="02020603050405020304" pitchFamily="18" charset="0"/>
                <a:cs typeface="Times New Roman" panose="02020603050405020304" pitchFamily="18" charset="0"/>
              </a:rPr>
              <a:t>chức</a:t>
            </a:r>
            <a:r>
              <a:rPr lang="en-US" dirty="0">
                <a:solidFill>
                  <a:srgbClr val="0000FF"/>
                </a:solidFill>
                <a:latin typeface="Times New Roman" panose="02020603050405020304" pitchFamily="18" charset="0"/>
                <a:cs typeface="Times New Roman" panose="02020603050405020304" pitchFamily="18" charset="0"/>
              </a:rPr>
              <a:t> </a:t>
            </a:r>
            <a:r>
              <a:rPr lang="en-US" dirty="0" err="1">
                <a:solidFill>
                  <a:srgbClr val="0000FF"/>
                </a:solidFill>
                <a:latin typeface="Times New Roman" panose="02020603050405020304" pitchFamily="18" charset="0"/>
                <a:cs typeface="Times New Roman" panose="02020603050405020304" pitchFamily="18" charset="0"/>
              </a:rPr>
              <a:t>hoạt</a:t>
            </a:r>
            <a:r>
              <a:rPr lang="en-US" dirty="0">
                <a:solidFill>
                  <a:srgbClr val="0000FF"/>
                </a:solidFill>
                <a:latin typeface="Times New Roman" panose="02020603050405020304" pitchFamily="18" charset="0"/>
                <a:cs typeface="Times New Roman" panose="02020603050405020304" pitchFamily="18" charset="0"/>
              </a:rPr>
              <a:t> </a:t>
            </a:r>
            <a:r>
              <a:rPr lang="en-US" dirty="0" err="1">
                <a:solidFill>
                  <a:srgbClr val="0000FF"/>
                </a:solidFill>
                <a:latin typeface="Times New Roman" panose="02020603050405020304" pitchFamily="18" charset="0"/>
                <a:cs typeface="Times New Roman" panose="02020603050405020304" pitchFamily="18" charset="0"/>
              </a:rPr>
              <a:t>động</a:t>
            </a:r>
            <a:r>
              <a:rPr lang="en-US" dirty="0">
                <a:solidFill>
                  <a:srgbClr val="0000FF"/>
                </a:solidFill>
                <a:latin typeface="Times New Roman" panose="02020603050405020304" pitchFamily="18" charset="0"/>
                <a:cs typeface="Times New Roman" panose="02020603050405020304" pitchFamily="18" charset="0"/>
              </a:rPr>
              <a:t>: 4 </a:t>
            </a:r>
            <a:r>
              <a:rPr lang="en-US" dirty="0" err="1">
                <a:solidFill>
                  <a:srgbClr val="0000FF"/>
                </a:solidFill>
                <a:latin typeface="Times New Roman" panose="02020603050405020304" pitchFamily="18" charset="0"/>
                <a:cs typeface="Times New Roman" panose="02020603050405020304" pitchFamily="18" charset="0"/>
              </a:rPr>
              <a:t>bước</a:t>
            </a:r>
            <a:r>
              <a:rPr lang="en-US" dirty="0">
                <a:solidFill>
                  <a:srgbClr val="0000FF"/>
                </a:solidFill>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Giao</a:t>
            </a:r>
            <a:r>
              <a:rPr lang="en-US" dirty="0">
                <a:latin typeface="Times New Roman" panose="02020603050405020304" pitchFamily="18" charset="0"/>
                <a:cs typeface="Times New Roman" panose="02020603050405020304" pitchFamily="18" charset="0"/>
              </a:rPr>
              <a:t> NV, HS </a:t>
            </a:r>
            <a:r>
              <a:rPr lang="en-US" dirty="0" err="1">
                <a:latin typeface="Times New Roman" panose="02020603050405020304" pitchFamily="18" charset="0"/>
                <a:cs typeface="Times New Roman" panose="02020603050405020304" pitchFamily="18" charset="0"/>
              </a:rPr>
              <a:t>làm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luận</a:t>
            </a:r>
            <a:r>
              <a:rPr lang="en-US" dirty="0">
                <a:latin typeface="Times New Roman" panose="02020603050405020304" pitchFamily="18" charset="0"/>
                <a:cs typeface="Times New Roman" panose="02020603050405020304"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a:xfrm>
            <a:off x="609600" y="304800"/>
            <a:ext cx="8332788" cy="509588"/>
          </a:xfrm>
        </p:spPr>
        <p:txBody>
          <a:bodyPr/>
          <a:lstStyle/>
          <a:p>
            <a:r>
              <a:rPr lang="en-US" sz="3500" smtClean="0">
                <a:solidFill>
                  <a:srgbClr val="FF0000"/>
                </a:solidFill>
              </a:rPr>
              <a:t>Dự giờ, quan sát hoạt động học của học sinh</a:t>
            </a:r>
          </a:p>
        </p:txBody>
      </p:sp>
      <p:sp>
        <p:nvSpPr>
          <p:cNvPr id="3" name="Content Placeholder 2"/>
          <p:cNvSpPr>
            <a:spLocks noGrp="1"/>
          </p:cNvSpPr>
          <p:nvPr>
            <p:ph idx="1"/>
          </p:nvPr>
        </p:nvSpPr>
        <p:spPr>
          <a:xfrm>
            <a:off x="0" y="1066800"/>
            <a:ext cx="8942388" cy="5943600"/>
          </a:xfrm>
        </p:spPr>
        <p:txBody>
          <a:bodyPr>
            <a:normAutofit/>
          </a:bodyPr>
          <a:lstStyle/>
          <a:p>
            <a:pPr marL="274320" indent="-274320" fontAlgn="auto">
              <a:spcAft>
                <a:spcPts val="0"/>
              </a:spcAft>
              <a:buClr>
                <a:schemeClr val="accent3"/>
              </a:buClr>
              <a:buFont typeface="Wingdings 2"/>
              <a:buChar char=""/>
              <a:defRPr/>
            </a:pPr>
            <a:r>
              <a:rPr lang="en-US" dirty="0" err="1">
                <a:solidFill>
                  <a:srgbClr val="0000FF"/>
                </a:solidFill>
                <a:latin typeface="Times New Roman" panose="02020603050405020304" pitchFamily="18" charset="0"/>
                <a:cs typeface="Times New Roman" panose="02020603050405020304" pitchFamily="18" charset="0"/>
              </a:rPr>
              <a:t>Vị</a:t>
            </a:r>
            <a:r>
              <a:rPr lang="en-US" dirty="0">
                <a:solidFill>
                  <a:srgbClr val="0000FF"/>
                </a:solidFill>
                <a:latin typeface="Times New Roman" panose="02020603050405020304" pitchFamily="18" charset="0"/>
                <a:cs typeface="Times New Roman" panose="02020603050405020304" pitchFamily="18" charset="0"/>
              </a:rPr>
              <a:t> </a:t>
            </a:r>
            <a:r>
              <a:rPr lang="en-US" dirty="0" err="1">
                <a:solidFill>
                  <a:srgbClr val="0000FF"/>
                </a:solidFill>
                <a:latin typeface="Times New Roman" panose="02020603050405020304" pitchFamily="18" charset="0"/>
                <a:cs typeface="Times New Roman" panose="02020603050405020304" pitchFamily="18" charset="0"/>
              </a:rPr>
              <a:t>trí</a:t>
            </a:r>
            <a:r>
              <a:rPr lang="en-US" dirty="0">
                <a:solidFill>
                  <a:srgbClr val="0000FF"/>
                </a:solidFill>
                <a:latin typeface="Times New Roman" panose="02020603050405020304" pitchFamily="18" charset="0"/>
                <a:cs typeface="Times New Roman" panose="02020603050405020304" pitchFamily="18" charset="0"/>
              </a:rPr>
              <a:t> </a:t>
            </a:r>
            <a:r>
              <a:rPr lang="en-US" dirty="0" err="1">
                <a:solidFill>
                  <a:srgbClr val="0000FF"/>
                </a:solidFill>
                <a:latin typeface="Times New Roman" panose="02020603050405020304" pitchFamily="18" charset="0"/>
                <a:cs typeface="Times New Roman" panose="02020603050405020304" pitchFamily="18" charset="0"/>
              </a:rPr>
              <a:t>đứng</a:t>
            </a:r>
            <a:r>
              <a:rPr lang="en-US" dirty="0">
                <a:solidFill>
                  <a:srgbClr val="0000FF"/>
                </a:solidFill>
                <a:latin typeface="Times New Roman" panose="02020603050405020304" pitchFamily="18" charset="0"/>
                <a:cs typeface="Times New Roman" panose="02020603050405020304" pitchFamily="18" charset="0"/>
              </a:rPr>
              <a:t> </a:t>
            </a:r>
            <a:r>
              <a:rPr lang="en-US" dirty="0" err="1">
                <a:solidFill>
                  <a:srgbClr val="0000FF"/>
                </a:solidFill>
                <a:latin typeface="Times New Roman" panose="02020603050405020304" pitchFamily="18" charset="0"/>
                <a:cs typeface="Times New Roman" panose="02020603050405020304" pitchFamily="18" charset="0"/>
              </a:rPr>
              <a:t>quan</a:t>
            </a:r>
            <a:r>
              <a:rPr lang="en-US" dirty="0">
                <a:solidFill>
                  <a:srgbClr val="0000FF"/>
                </a:solidFill>
                <a:latin typeface="Times New Roman" panose="02020603050405020304" pitchFamily="18" charset="0"/>
                <a:cs typeface="Times New Roman" panose="02020603050405020304" pitchFamily="18" charset="0"/>
              </a:rPr>
              <a:t> </a:t>
            </a:r>
            <a:r>
              <a:rPr lang="en-US" dirty="0" err="1">
                <a:solidFill>
                  <a:srgbClr val="0000FF"/>
                </a:solidFill>
                <a:latin typeface="Times New Roman" panose="02020603050405020304" pitchFamily="18" charset="0"/>
                <a:cs typeface="Times New Roman" panose="02020603050405020304" pitchFamily="18" charset="0"/>
              </a:rPr>
              <a:t>sát</a:t>
            </a:r>
            <a:r>
              <a:rPr lang="en-US" dirty="0">
                <a:solidFill>
                  <a:srgbClr val="0000FF"/>
                </a:solidFill>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thuận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việc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HS ; </a:t>
            </a:r>
            <a:r>
              <a:rPr lang="en-US" dirty="0" err="1">
                <a:latin typeface="Times New Roman" panose="02020603050405020304" pitchFamily="18" charset="0"/>
                <a:cs typeface="Times New Roman" panose="02020603050405020304" pitchFamily="18" charset="0"/>
              </a:rPr>
              <a:t>thấy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nét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mặt</a:t>
            </a:r>
            <a:r>
              <a:rPr lang="en-US" dirty="0">
                <a:latin typeface="Times New Roman" panose="02020603050405020304" pitchFamily="18" charset="0"/>
                <a:cs typeface="Times New Roman" panose="02020603050405020304" pitchFamily="18" charset="0"/>
              </a:rPr>
              <a:t> HS; </a:t>
            </a:r>
            <a:r>
              <a:rPr lang="en-US" dirty="0" err="1">
                <a:latin typeface="Times New Roman" panose="02020603050405020304" pitchFamily="18" charset="0"/>
                <a:cs typeface="Times New Roman" panose="02020603050405020304" pitchFamily="18" charset="0"/>
              </a:rPr>
              <a:t>nhìn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vở</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HS ; </a:t>
            </a:r>
            <a:r>
              <a:rPr lang="en-US" dirty="0" err="1">
                <a:latin typeface="Times New Roman" panose="02020603050405020304" pitchFamily="18" charset="0"/>
                <a:cs typeface="Times New Roman" panose="02020603050405020304" pitchFamily="18" charset="0"/>
              </a:rPr>
              <a:t>nghe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HS </a:t>
            </a:r>
            <a:r>
              <a:rPr lang="en-US" dirty="0" err="1">
                <a:latin typeface="Times New Roman" panose="02020603050405020304" pitchFamily="18" charset="0"/>
                <a:cs typeface="Times New Roman" panose="02020603050405020304" pitchFamily="18" charset="0"/>
              </a:rPr>
              <a:t>thảo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luận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với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nhau</a:t>
            </a:r>
            <a:r>
              <a:rPr lang="en-US" dirty="0">
                <a:latin typeface="Times New Roman" panose="02020603050405020304" pitchFamily="18" charset="0"/>
                <a:cs typeface="Times New Roman" panose="02020603050405020304" pitchFamily="18" charset="0"/>
              </a:rPr>
              <a:t>.</a:t>
            </a:r>
          </a:p>
          <a:p>
            <a:pPr marL="274320" indent="-274320" fontAlgn="auto">
              <a:spcAft>
                <a:spcPts val="0"/>
              </a:spcAft>
              <a:buClr>
                <a:schemeClr val="accent3"/>
              </a:buClr>
              <a:buFont typeface="Wingdings 2"/>
              <a:buChar char=""/>
              <a:defRPr/>
            </a:pPr>
            <a:r>
              <a:rPr lang="en-US" dirty="0" err="1">
                <a:solidFill>
                  <a:srgbClr val="0000FF"/>
                </a:solidFill>
                <a:latin typeface="Times New Roman" panose="02020603050405020304" pitchFamily="18" charset="0"/>
                <a:cs typeface="Times New Roman" panose="02020603050405020304" pitchFamily="18" charset="0"/>
              </a:rPr>
              <a:t>Quan</a:t>
            </a:r>
            <a:r>
              <a:rPr lang="en-US" dirty="0">
                <a:solidFill>
                  <a:srgbClr val="0000FF"/>
                </a:solidFill>
                <a:latin typeface="Times New Roman" panose="02020603050405020304" pitchFamily="18" charset="0"/>
                <a:cs typeface="Times New Roman" panose="02020603050405020304" pitchFamily="18" charset="0"/>
              </a:rPr>
              <a:t> </a:t>
            </a:r>
            <a:r>
              <a:rPr lang="en-US" dirty="0" err="1">
                <a:solidFill>
                  <a:srgbClr val="0000FF"/>
                </a:solidFill>
                <a:latin typeface="Times New Roman" panose="02020603050405020304" pitchFamily="18" charset="0"/>
                <a:cs typeface="Times New Roman" panose="02020603050405020304" pitchFamily="18" charset="0"/>
              </a:rPr>
              <a:t>sát</a:t>
            </a:r>
            <a:r>
              <a:rPr lang="en-US" dirty="0">
                <a:solidFill>
                  <a:srgbClr val="0000FF"/>
                </a:solidFill>
                <a:latin typeface="Times New Roman" panose="02020603050405020304" pitchFamily="18" charset="0"/>
                <a:cs typeface="Times New Roman" panose="02020603050405020304" pitchFamily="18" charset="0"/>
              </a:rPr>
              <a:t> </a:t>
            </a:r>
            <a:r>
              <a:rPr lang="en-US" dirty="0" err="1">
                <a:solidFill>
                  <a:srgbClr val="0000FF"/>
                </a:solidFill>
                <a:latin typeface="Times New Roman" panose="02020603050405020304" pitchFamily="18" charset="0"/>
                <a:cs typeface="Times New Roman" panose="02020603050405020304" pitchFamily="18" charset="0"/>
              </a:rPr>
              <a:t>và</a:t>
            </a:r>
            <a:r>
              <a:rPr lang="en-US" dirty="0">
                <a:solidFill>
                  <a:srgbClr val="0000FF"/>
                </a:solidFill>
                <a:latin typeface="Times New Roman" panose="02020603050405020304" pitchFamily="18" charset="0"/>
                <a:cs typeface="Times New Roman" panose="02020603050405020304" pitchFamily="18" charset="0"/>
              </a:rPr>
              <a:t> </a:t>
            </a:r>
            <a:r>
              <a:rPr lang="en-US" dirty="0" err="1">
                <a:solidFill>
                  <a:srgbClr val="0000FF"/>
                </a:solidFill>
                <a:latin typeface="Times New Roman" panose="02020603050405020304" pitchFamily="18" charset="0"/>
                <a:cs typeface="Times New Roman" panose="02020603050405020304" pitchFamily="18" charset="0"/>
              </a:rPr>
              <a:t>ghi</a:t>
            </a:r>
            <a:r>
              <a:rPr lang="en-US" dirty="0">
                <a:solidFill>
                  <a:srgbClr val="0000FF"/>
                </a:solidFill>
                <a:latin typeface="Times New Roman" panose="02020603050405020304" pitchFamily="18" charset="0"/>
                <a:cs typeface="Times New Roman" panose="02020603050405020304" pitchFamily="18" charset="0"/>
              </a:rPr>
              <a:t> </a:t>
            </a:r>
            <a:r>
              <a:rPr lang="en-US" dirty="0" err="1">
                <a:solidFill>
                  <a:srgbClr val="0000FF"/>
                </a:solidFill>
                <a:latin typeface="Times New Roman" panose="02020603050405020304" pitchFamily="18" charset="0"/>
                <a:cs typeface="Times New Roman" panose="02020603050405020304" pitchFamily="18" charset="0"/>
              </a:rPr>
              <a:t>chép</a:t>
            </a:r>
            <a:r>
              <a:rPr lang="en-US" dirty="0">
                <a:solidFill>
                  <a:srgbClr val="0000FF"/>
                </a:solidFill>
                <a:latin typeface="Times New Roman" panose="02020603050405020304" pitchFamily="18" charset="0"/>
                <a:cs typeface="Times New Roman" panose="02020603050405020304" pitchFamily="18" charset="0"/>
              </a:rPr>
              <a:t>:</a:t>
            </a:r>
          </a:p>
          <a:p>
            <a:pPr marL="0" indent="0" fontAlgn="auto">
              <a:spcAft>
                <a:spcPts val="0"/>
              </a:spcAft>
              <a:buClr>
                <a:schemeClr val="accent3"/>
              </a:buClr>
              <a:buFont typeface="Wingdings 2"/>
              <a:buNone/>
              <a:defRPr/>
            </a:pPr>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Hành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tiếp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nhận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nhiệm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vụ</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HS </a:t>
            </a:r>
            <a:r>
              <a:rPr lang="en-US" dirty="0" err="1">
                <a:latin typeface="Times New Roman" panose="02020603050405020304" pitchFamily="18" charset="0"/>
                <a:cs typeface="Times New Roman" panose="02020603050405020304" pitchFamily="18" charset="0"/>
              </a:rPr>
              <a:t>như</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thế</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nào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biểu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chứng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tỏ</a:t>
            </a:r>
            <a:r>
              <a:rPr lang="en-US" dirty="0">
                <a:latin typeface="Times New Roman" panose="02020603050405020304" pitchFamily="18" charset="0"/>
                <a:cs typeface="Times New Roman" panose="02020603050405020304" pitchFamily="18" charset="0"/>
              </a:rPr>
              <a:t> HS </a:t>
            </a:r>
            <a:r>
              <a:rPr lang="en-US" dirty="0" err="1">
                <a:latin typeface="Times New Roman" panose="02020603050405020304" pitchFamily="18" charset="0"/>
                <a:cs typeface="Times New Roman" panose="02020603050405020304" pitchFamily="18" charset="0"/>
              </a:rPr>
              <a:t>đã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hiểu</a:t>
            </a: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chưa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hiểu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sẵn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sàng</a:t>
            </a: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chưa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sẵn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sàng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thực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nhiệm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vụ</a:t>
            </a:r>
            <a:r>
              <a:rPr lang="en-US" dirty="0">
                <a:latin typeface="Times New Roman" panose="02020603050405020304" pitchFamily="18" charset="0"/>
                <a:cs typeface="Times New Roman" panose="02020603050405020304" pitchFamily="18" charset="0"/>
              </a:rPr>
              <a:t>?</a:t>
            </a:r>
          </a:p>
          <a:p>
            <a:pPr marL="0" indent="0" fontAlgn="auto">
              <a:spcAft>
                <a:spcPts val="0"/>
              </a:spcAft>
              <a:buClr>
                <a:schemeClr val="accent3"/>
              </a:buClr>
              <a:buFont typeface="Wingdings 2"/>
              <a:buNone/>
              <a:defRPr/>
            </a:pPr>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Hành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HS </a:t>
            </a:r>
            <a:r>
              <a:rPr lang="en-US" dirty="0" err="1">
                <a:latin typeface="Times New Roman" panose="02020603050405020304" pitchFamily="18" charset="0"/>
                <a:cs typeface="Times New Roman" panose="02020603050405020304" pitchFamily="18" charset="0"/>
              </a:rPr>
              <a:t>khi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thực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nhiệm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vụ</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nói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gì</a:t>
            </a:r>
            <a:r>
              <a:rPr lang="en-US" dirty="0">
                <a:latin typeface="Times New Roman" panose="02020603050405020304" pitchFamily="18" charset="0"/>
                <a:cs typeface="Times New Roman" panose="02020603050405020304" pitchFamily="18" charset="0"/>
              </a:rPr>
              <a:t>?</a:t>
            </a:r>
          </a:p>
          <a:p>
            <a:pPr marL="0" indent="0" fontAlgn="auto">
              <a:spcAft>
                <a:spcPts val="0"/>
              </a:spcAft>
              <a:buClr>
                <a:schemeClr val="accent3"/>
              </a:buClr>
              <a:buFont typeface="Wingdings 2"/>
              <a:buNone/>
              <a:defRPr/>
            </a:pPr>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Lời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nói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hành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bày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quả</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thảo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luận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gì</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quá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thảo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luận</a:t>
            </a:r>
            <a:r>
              <a:rPr lang="en-US" dirty="0">
                <a:latin typeface="Times New Roman" panose="02020603050405020304" pitchFamily="18" charset="0"/>
                <a:cs typeface="Times New Roman" panose="02020603050405020304" pitchFamily="18" charset="0"/>
              </a:rPr>
              <a:t>?</a:t>
            </a:r>
          </a:p>
          <a:p>
            <a:pPr marL="0" indent="0" fontAlgn="auto">
              <a:spcAft>
                <a:spcPts val="0"/>
              </a:spcAft>
              <a:buClr>
                <a:schemeClr val="accent3"/>
              </a:buClr>
              <a:buFont typeface="Wingdings 2"/>
              <a:buNone/>
              <a:defRPr/>
            </a:pPr>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Nghe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ghi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gì</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khi</a:t>
            </a:r>
            <a:r>
              <a:rPr lang="en-US" dirty="0">
                <a:latin typeface="Times New Roman" panose="02020603050405020304" pitchFamily="18" charset="0"/>
                <a:cs typeface="Times New Roman" panose="02020603050405020304" pitchFamily="18" charset="0"/>
              </a:rPr>
              <a:t> GV </a:t>
            </a:r>
            <a:r>
              <a:rPr lang="en-US" dirty="0" err="1">
                <a:latin typeface="Times New Roman" panose="02020603050405020304" pitchFamily="18" charset="0"/>
                <a:cs typeface="Times New Roman" panose="02020603050405020304" pitchFamily="18" charset="0"/>
              </a:rPr>
              <a:t>nhận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xét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đánh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luận</a:t>
            </a:r>
            <a:r>
              <a:rPr lang="en-US" dirty="0">
                <a:latin typeface="Times New Roman" panose="02020603050405020304" pitchFamily="18" charset="0"/>
                <a:cs typeface="Times New Roman" panose="02020603050405020304"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a:xfrm>
            <a:off x="1176338" y="304800"/>
            <a:ext cx="7754937" cy="539750"/>
          </a:xfrm>
        </p:spPr>
        <p:txBody>
          <a:bodyPr/>
          <a:lstStyle/>
          <a:p>
            <a:r>
              <a:rPr lang="en-US" sz="3500" smtClean="0">
                <a:solidFill>
                  <a:srgbClr val="FF0000"/>
                </a:solidFill>
              </a:rPr>
              <a:t>Phân tích hoạt động học của học sinh</a:t>
            </a:r>
          </a:p>
        </p:txBody>
      </p:sp>
      <p:sp>
        <p:nvSpPr>
          <p:cNvPr id="3" name="Content Placeholder 2"/>
          <p:cNvSpPr>
            <a:spLocks noGrp="1"/>
          </p:cNvSpPr>
          <p:nvPr>
            <p:ph idx="1"/>
          </p:nvPr>
        </p:nvSpPr>
        <p:spPr>
          <a:xfrm>
            <a:off x="304800" y="1219200"/>
            <a:ext cx="8637588" cy="5562600"/>
          </a:xfrm>
        </p:spPr>
        <p:txBody>
          <a:bodyPr>
            <a:normAutofit fontScale="85000" lnSpcReduction="10000"/>
          </a:bodyPr>
          <a:lstStyle/>
          <a:p>
            <a:pPr marL="274320" indent="-274320" fontAlgn="auto">
              <a:spcAft>
                <a:spcPts val="0"/>
              </a:spcAft>
              <a:buClr>
                <a:schemeClr val="accent3"/>
              </a:buClr>
              <a:buFont typeface="Wingdings 2"/>
              <a:buChar char=""/>
              <a:defRPr/>
            </a:pPr>
            <a:r>
              <a:rPr lang="en-US" dirty="0" err="1"/>
              <a:t>Yêu</a:t>
            </a:r>
            <a:r>
              <a:rPr lang="en-US" dirty="0"/>
              <a:t> </a:t>
            </a:r>
            <a:r>
              <a:rPr lang="en-US" dirty="0" err="1"/>
              <a:t>cầu</a:t>
            </a:r>
            <a:r>
              <a:rPr lang="en-US" dirty="0"/>
              <a:t> GV </a:t>
            </a:r>
            <a:r>
              <a:rPr lang="en-US" dirty="0" err="1"/>
              <a:t>dạy</a:t>
            </a:r>
            <a:r>
              <a:rPr lang="en-US" dirty="0"/>
              <a:t> minh </a:t>
            </a:r>
            <a:r>
              <a:rPr lang="en-US" dirty="0" err="1"/>
              <a:t>họa</a:t>
            </a:r>
            <a:r>
              <a:rPr lang="en-US" dirty="0"/>
              <a:t> </a:t>
            </a:r>
            <a:r>
              <a:rPr lang="en-US" dirty="0" err="1"/>
              <a:t>tự</a:t>
            </a:r>
            <a:r>
              <a:rPr lang="en-US" dirty="0"/>
              <a:t> </a:t>
            </a:r>
            <a:r>
              <a:rPr lang="en-US" dirty="0" err="1"/>
              <a:t>nhận</a:t>
            </a:r>
            <a:r>
              <a:rPr lang="en-US" dirty="0"/>
              <a:t> </a:t>
            </a:r>
            <a:r>
              <a:rPr lang="en-US" dirty="0" err="1"/>
              <a:t>định</a:t>
            </a:r>
            <a:r>
              <a:rPr lang="en-US" dirty="0"/>
              <a:t> </a:t>
            </a:r>
            <a:r>
              <a:rPr lang="en-US" dirty="0" err="1"/>
              <a:t>về</a:t>
            </a:r>
            <a:r>
              <a:rPr lang="en-US" dirty="0"/>
              <a:t> </a:t>
            </a:r>
            <a:r>
              <a:rPr lang="en-US" dirty="0" err="1"/>
              <a:t>những</a:t>
            </a:r>
            <a:r>
              <a:rPr lang="en-US" dirty="0"/>
              <a:t> </a:t>
            </a:r>
            <a:r>
              <a:rPr lang="en-US" dirty="0" err="1"/>
              <a:t>cái</a:t>
            </a:r>
            <a:r>
              <a:rPr lang="en-US" dirty="0"/>
              <a:t> </a:t>
            </a:r>
            <a:r>
              <a:rPr lang="en-US" dirty="0" err="1"/>
              <a:t>đã</a:t>
            </a:r>
            <a:r>
              <a:rPr lang="en-US" dirty="0"/>
              <a:t> </a:t>
            </a:r>
            <a:r>
              <a:rPr lang="en-US" dirty="0" err="1"/>
              <a:t>được</a:t>
            </a:r>
            <a:r>
              <a:rPr lang="en-US" dirty="0"/>
              <a:t>/</a:t>
            </a:r>
            <a:r>
              <a:rPr lang="en-US" dirty="0" err="1"/>
              <a:t>chưa</a:t>
            </a:r>
            <a:r>
              <a:rPr lang="en-US" dirty="0"/>
              <a:t> </a:t>
            </a:r>
            <a:r>
              <a:rPr lang="en-US" dirty="0" err="1"/>
              <a:t>được</a:t>
            </a:r>
            <a:r>
              <a:rPr lang="en-US" dirty="0"/>
              <a:t> </a:t>
            </a:r>
            <a:r>
              <a:rPr lang="en-US" dirty="0" err="1"/>
              <a:t>trong</a:t>
            </a:r>
            <a:r>
              <a:rPr lang="en-US" dirty="0"/>
              <a:t> </a:t>
            </a:r>
            <a:r>
              <a:rPr lang="en-US" dirty="0" err="1"/>
              <a:t>bài</a:t>
            </a:r>
            <a:r>
              <a:rPr lang="en-US" dirty="0"/>
              <a:t> </a:t>
            </a:r>
            <a:r>
              <a:rPr lang="en-US" dirty="0" err="1"/>
              <a:t>học</a:t>
            </a:r>
            <a:r>
              <a:rPr lang="en-US" dirty="0"/>
              <a:t>.</a:t>
            </a:r>
          </a:p>
          <a:p>
            <a:pPr marL="274320" indent="-274320" fontAlgn="auto">
              <a:spcAft>
                <a:spcPts val="0"/>
              </a:spcAft>
              <a:buClr>
                <a:schemeClr val="accent3"/>
              </a:buClr>
              <a:buFont typeface="Wingdings 2"/>
              <a:buChar char=""/>
              <a:defRPr/>
            </a:pPr>
            <a:r>
              <a:rPr lang="en-US" dirty="0" err="1"/>
              <a:t>Điều</a:t>
            </a:r>
            <a:r>
              <a:rPr lang="en-US" dirty="0"/>
              <a:t> </a:t>
            </a:r>
            <a:r>
              <a:rPr lang="en-US" dirty="0" err="1"/>
              <a:t>hành</a:t>
            </a:r>
            <a:r>
              <a:rPr lang="en-US" dirty="0"/>
              <a:t> </a:t>
            </a:r>
            <a:r>
              <a:rPr lang="en-US" dirty="0" err="1"/>
              <a:t>thảo</a:t>
            </a:r>
            <a:r>
              <a:rPr lang="en-US" dirty="0"/>
              <a:t> </a:t>
            </a:r>
            <a:r>
              <a:rPr lang="en-US" dirty="0" err="1"/>
              <a:t>luận</a:t>
            </a:r>
            <a:r>
              <a:rPr lang="en-US" dirty="0"/>
              <a:t> </a:t>
            </a:r>
            <a:r>
              <a:rPr lang="en-US" dirty="0" err="1"/>
              <a:t>về</a:t>
            </a:r>
            <a:r>
              <a:rPr lang="en-US" dirty="0"/>
              <a:t> </a:t>
            </a:r>
            <a:r>
              <a:rPr lang="en-US" dirty="0" err="1"/>
              <a:t>từng</a:t>
            </a:r>
            <a:r>
              <a:rPr lang="en-US" dirty="0"/>
              <a:t> HĐH </a:t>
            </a:r>
            <a:r>
              <a:rPr lang="en-US" dirty="0" err="1"/>
              <a:t>trong</a:t>
            </a:r>
            <a:r>
              <a:rPr lang="en-US" dirty="0"/>
              <a:t> </a:t>
            </a:r>
            <a:r>
              <a:rPr lang="en-US" dirty="0" err="1"/>
              <a:t>bài</a:t>
            </a:r>
            <a:r>
              <a:rPr lang="en-US" dirty="0"/>
              <a:t> </a:t>
            </a:r>
            <a:r>
              <a:rPr lang="en-US" dirty="0" err="1"/>
              <a:t>học</a:t>
            </a:r>
            <a:r>
              <a:rPr lang="en-US" dirty="0"/>
              <a:t> </a:t>
            </a:r>
            <a:r>
              <a:rPr lang="en-US" dirty="0" err="1"/>
              <a:t>theo</a:t>
            </a:r>
            <a:r>
              <a:rPr lang="en-US" dirty="0"/>
              <a:t> </a:t>
            </a:r>
            <a:r>
              <a:rPr lang="en-US" dirty="0" err="1"/>
              <a:t>các</a:t>
            </a:r>
            <a:r>
              <a:rPr lang="en-US" dirty="0"/>
              <a:t> </a:t>
            </a:r>
            <a:r>
              <a:rPr lang="en-US" dirty="0" err="1"/>
              <a:t>bước</a:t>
            </a:r>
            <a:r>
              <a:rPr lang="en-US" dirty="0"/>
              <a:t> </a:t>
            </a:r>
            <a:r>
              <a:rPr lang="en-US" dirty="0" err="1"/>
              <a:t>sau</a:t>
            </a:r>
            <a:r>
              <a:rPr lang="en-US" dirty="0"/>
              <a:t>:</a:t>
            </a:r>
          </a:p>
          <a:p>
            <a:pPr marL="0" indent="0" fontAlgn="auto">
              <a:spcAft>
                <a:spcPts val="0"/>
              </a:spcAft>
              <a:buClr>
                <a:schemeClr val="accent3"/>
              </a:buClr>
              <a:buFont typeface="Wingdings 2"/>
              <a:buNone/>
              <a:defRPr/>
            </a:pPr>
            <a:r>
              <a:rPr lang="en-US" dirty="0"/>
              <a:t>	</a:t>
            </a:r>
            <a:r>
              <a:rPr lang="en-US" dirty="0">
                <a:solidFill>
                  <a:srgbClr val="0000FF"/>
                </a:solidFill>
              </a:rPr>
              <a:t>- </a:t>
            </a:r>
            <a:r>
              <a:rPr lang="en-US" dirty="0" err="1">
                <a:solidFill>
                  <a:srgbClr val="0000FF"/>
                </a:solidFill>
              </a:rPr>
              <a:t>Bước</a:t>
            </a:r>
            <a:r>
              <a:rPr lang="en-US" dirty="0">
                <a:solidFill>
                  <a:srgbClr val="0000FF"/>
                </a:solidFill>
              </a:rPr>
              <a:t> 1: </a:t>
            </a:r>
            <a:r>
              <a:rPr lang="en-US" dirty="0" err="1">
                <a:solidFill>
                  <a:srgbClr val="0000FF"/>
                </a:solidFill>
              </a:rPr>
              <a:t>Mô</a:t>
            </a:r>
            <a:r>
              <a:rPr lang="en-US" dirty="0">
                <a:solidFill>
                  <a:srgbClr val="0000FF"/>
                </a:solidFill>
              </a:rPr>
              <a:t> </a:t>
            </a:r>
            <a:r>
              <a:rPr lang="en-US" dirty="0" err="1">
                <a:solidFill>
                  <a:srgbClr val="0000FF"/>
                </a:solidFill>
              </a:rPr>
              <a:t>tả</a:t>
            </a:r>
            <a:r>
              <a:rPr lang="en-US" dirty="0">
                <a:solidFill>
                  <a:srgbClr val="0000FF"/>
                </a:solidFill>
              </a:rPr>
              <a:t> </a:t>
            </a:r>
            <a:r>
              <a:rPr lang="en-US" dirty="0" err="1">
                <a:solidFill>
                  <a:srgbClr val="0000FF"/>
                </a:solidFill>
              </a:rPr>
              <a:t>hành</a:t>
            </a:r>
            <a:r>
              <a:rPr lang="en-US" dirty="0">
                <a:solidFill>
                  <a:srgbClr val="0000FF"/>
                </a:solidFill>
              </a:rPr>
              <a:t> </a:t>
            </a:r>
            <a:r>
              <a:rPr lang="en-US" dirty="0" err="1">
                <a:solidFill>
                  <a:srgbClr val="0000FF"/>
                </a:solidFill>
              </a:rPr>
              <a:t>động</a:t>
            </a:r>
            <a:r>
              <a:rPr lang="en-US" dirty="0">
                <a:solidFill>
                  <a:srgbClr val="0000FF"/>
                </a:solidFill>
              </a:rPr>
              <a:t> </a:t>
            </a:r>
            <a:r>
              <a:rPr lang="en-US" dirty="0" err="1">
                <a:solidFill>
                  <a:srgbClr val="0000FF"/>
                </a:solidFill>
              </a:rPr>
              <a:t>của</a:t>
            </a:r>
            <a:r>
              <a:rPr lang="en-US" dirty="0">
                <a:solidFill>
                  <a:srgbClr val="0000FF"/>
                </a:solidFill>
              </a:rPr>
              <a:t> HS. </a:t>
            </a:r>
            <a:r>
              <a:rPr lang="en-US" dirty="0" err="1"/>
              <a:t>Từng</a:t>
            </a:r>
            <a:r>
              <a:rPr lang="en-US" dirty="0"/>
              <a:t> GV </a:t>
            </a:r>
            <a:r>
              <a:rPr lang="en-US" dirty="0" err="1"/>
              <a:t>nêu</a:t>
            </a:r>
            <a:r>
              <a:rPr lang="en-US" dirty="0"/>
              <a:t> </a:t>
            </a:r>
            <a:r>
              <a:rPr lang="en-US" dirty="0" err="1"/>
              <a:t>ra</a:t>
            </a:r>
            <a:r>
              <a:rPr lang="en-US" dirty="0"/>
              <a:t> </a:t>
            </a:r>
            <a:r>
              <a:rPr lang="en-US" dirty="0" err="1"/>
              <a:t>những</a:t>
            </a:r>
            <a:r>
              <a:rPr lang="en-US" dirty="0"/>
              <a:t> </a:t>
            </a:r>
            <a:r>
              <a:rPr lang="en-US" dirty="0" err="1"/>
              <a:t>gì</a:t>
            </a:r>
            <a:r>
              <a:rPr lang="en-US" dirty="0"/>
              <a:t> </a:t>
            </a:r>
            <a:r>
              <a:rPr lang="en-US" dirty="0" err="1"/>
              <a:t>đã</a:t>
            </a:r>
            <a:r>
              <a:rPr lang="en-US" dirty="0"/>
              <a:t> </a:t>
            </a:r>
            <a:r>
              <a:rPr lang="en-US" dirty="0" err="1"/>
              <a:t>quan</a:t>
            </a:r>
            <a:r>
              <a:rPr lang="en-US" dirty="0"/>
              <a:t> </a:t>
            </a:r>
            <a:r>
              <a:rPr lang="en-US" dirty="0" err="1"/>
              <a:t>sát</a:t>
            </a:r>
            <a:r>
              <a:rPr lang="en-US" dirty="0"/>
              <a:t> </a:t>
            </a:r>
            <a:r>
              <a:rPr lang="en-US" dirty="0" err="1"/>
              <a:t>và</a:t>
            </a:r>
            <a:r>
              <a:rPr lang="en-US" dirty="0"/>
              <a:t> </a:t>
            </a:r>
            <a:r>
              <a:rPr lang="en-US" dirty="0" err="1"/>
              <a:t>ghi</a:t>
            </a:r>
            <a:r>
              <a:rPr lang="en-US" dirty="0"/>
              <a:t> </a:t>
            </a:r>
            <a:r>
              <a:rPr lang="en-US" dirty="0" err="1"/>
              <a:t>được</a:t>
            </a:r>
            <a:r>
              <a:rPr lang="en-US" dirty="0"/>
              <a:t>. </a:t>
            </a:r>
            <a:r>
              <a:rPr lang="en-US" dirty="0" err="1"/>
              <a:t>Tổ</a:t>
            </a:r>
            <a:r>
              <a:rPr lang="en-US" dirty="0"/>
              <a:t> </a:t>
            </a:r>
            <a:r>
              <a:rPr lang="en-US" dirty="0" err="1"/>
              <a:t>trưởng</a:t>
            </a:r>
            <a:r>
              <a:rPr lang="en-US" dirty="0"/>
              <a:t>, </a:t>
            </a:r>
            <a:r>
              <a:rPr lang="en-US" dirty="0" err="1"/>
              <a:t>nhóm</a:t>
            </a:r>
            <a:r>
              <a:rPr lang="en-US" dirty="0"/>
              <a:t> </a:t>
            </a:r>
            <a:r>
              <a:rPr lang="en-US" dirty="0" err="1"/>
              <a:t>trưởng</a:t>
            </a:r>
            <a:r>
              <a:rPr lang="en-US" dirty="0"/>
              <a:t> “</a:t>
            </a:r>
            <a:r>
              <a:rPr lang="en-US" dirty="0" err="1"/>
              <a:t>chốt</a:t>
            </a:r>
            <a:r>
              <a:rPr lang="en-US" dirty="0"/>
              <a:t>” </a:t>
            </a:r>
            <a:r>
              <a:rPr lang="en-US" dirty="0" err="1"/>
              <a:t>lại</a:t>
            </a:r>
            <a:r>
              <a:rPr lang="en-US" dirty="0"/>
              <a:t>.</a:t>
            </a:r>
          </a:p>
          <a:p>
            <a:pPr marL="0" indent="0" fontAlgn="auto">
              <a:spcAft>
                <a:spcPts val="0"/>
              </a:spcAft>
              <a:buClr>
                <a:schemeClr val="accent3"/>
              </a:buClr>
              <a:buFont typeface="Wingdings 2"/>
              <a:buNone/>
              <a:defRPr/>
            </a:pPr>
            <a:r>
              <a:rPr lang="en-US" dirty="0"/>
              <a:t>	</a:t>
            </a:r>
            <a:r>
              <a:rPr lang="en-US" dirty="0">
                <a:solidFill>
                  <a:srgbClr val="0000FF"/>
                </a:solidFill>
              </a:rPr>
              <a:t>- </a:t>
            </a:r>
            <a:r>
              <a:rPr lang="en-US" dirty="0" err="1">
                <a:solidFill>
                  <a:srgbClr val="0000FF"/>
                </a:solidFill>
              </a:rPr>
              <a:t>Bước</a:t>
            </a:r>
            <a:r>
              <a:rPr lang="en-US" dirty="0">
                <a:solidFill>
                  <a:srgbClr val="0000FF"/>
                </a:solidFill>
              </a:rPr>
              <a:t> 2: </a:t>
            </a:r>
            <a:r>
              <a:rPr lang="en-US" dirty="0" err="1">
                <a:solidFill>
                  <a:srgbClr val="0000FF"/>
                </a:solidFill>
              </a:rPr>
              <a:t>Thảo</a:t>
            </a:r>
            <a:r>
              <a:rPr lang="en-US" dirty="0">
                <a:solidFill>
                  <a:srgbClr val="0000FF"/>
                </a:solidFill>
              </a:rPr>
              <a:t> </a:t>
            </a:r>
            <a:r>
              <a:rPr lang="en-US" dirty="0" err="1">
                <a:solidFill>
                  <a:srgbClr val="0000FF"/>
                </a:solidFill>
              </a:rPr>
              <a:t>luận</a:t>
            </a:r>
            <a:r>
              <a:rPr lang="en-US" dirty="0">
                <a:solidFill>
                  <a:srgbClr val="0000FF"/>
                </a:solidFill>
              </a:rPr>
              <a:t> </a:t>
            </a:r>
            <a:r>
              <a:rPr lang="en-US" dirty="0" err="1">
                <a:solidFill>
                  <a:srgbClr val="0000FF"/>
                </a:solidFill>
              </a:rPr>
              <a:t>về</a:t>
            </a:r>
            <a:r>
              <a:rPr lang="en-US" dirty="0">
                <a:solidFill>
                  <a:srgbClr val="0000FF"/>
                </a:solidFill>
              </a:rPr>
              <a:t> </a:t>
            </a:r>
            <a:r>
              <a:rPr lang="en-US" dirty="0" err="1">
                <a:solidFill>
                  <a:srgbClr val="0000FF"/>
                </a:solidFill>
              </a:rPr>
              <a:t>cái</a:t>
            </a:r>
            <a:r>
              <a:rPr lang="en-US" dirty="0">
                <a:solidFill>
                  <a:srgbClr val="0000FF"/>
                </a:solidFill>
              </a:rPr>
              <a:t> </a:t>
            </a:r>
            <a:r>
              <a:rPr lang="en-US" dirty="0" err="1">
                <a:solidFill>
                  <a:srgbClr val="0000FF"/>
                </a:solidFill>
              </a:rPr>
              <a:t>được</a:t>
            </a:r>
            <a:r>
              <a:rPr lang="en-US" dirty="0">
                <a:solidFill>
                  <a:srgbClr val="0000FF"/>
                </a:solidFill>
              </a:rPr>
              <a:t>/</a:t>
            </a:r>
            <a:r>
              <a:rPr lang="en-US" dirty="0" err="1">
                <a:solidFill>
                  <a:srgbClr val="0000FF"/>
                </a:solidFill>
              </a:rPr>
              <a:t>chưa</a:t>
            </a:r>
            <a:r>
              <a:rPr lang="en-US" dirty="0">
                <a:solidFill>
                  <a:srgbClr val="0000FF"/>
                </a:solidFill>
              </a:rPr>
              <a:t> </a:t>
            </a:r>
            <a:r>
              <a:rPr lang="en-US" dirty="0" err="1">
                <a:solidFill>
                  <a:srgbClr val="0000FF"/>
                </a:solidFill>
              </a:rPr>
              <a:t>được</a:t>
            </a:r>
            <a:r>
              <a:rPr lang="en-US" dirty="0">
                <a:solidFill>
                  <a:srgbClr val="0000FF"/>
                </a:solidFill>
              </a:rPr>
              <a:t> </a:t>
            </a:r>
            <a:r>
              <a:rPr lang="en-US" dirty="0" err="1">
                <a:solidFill>
                  <a:srgbClr val="0000FF"/>
                </a:solidFill>
              </a:rPr>
              <a:t>dựa</a:t>
            </a:r>
            <a:r>
              <a:rPr lang="en-US" dirty="0">
                <a:solidFill>
                  <a:srgbClr val="0000FF"/>
                </a:solidFill>
              </a:rPr>
              <a:t> </a:t>
            </a:r>
            <a:r>
              <a:rPr lang="en-US" dirty="0" err="1">
                <a:solidFill>
                  <a:srgbClr val="0000FF"/>
                </a:solidFill>
              </a:rPr>
              <a:t>trên</a:t>
            </a:r>
            <a:r>
              <a:rPr lang="en-US" dirty="0">
                <a:solidFill>
                  <a:srgbClr val="0000FF"/>
                </a:solidFill>
              </a:rPr>
              <a:t> </a:t>
            </a:r>
            <a:r>
              <a:rPr lang="en-US" dirty="0" err="1">
                <a:solidFill>
                  <a:srgbClr val="0000FF"/>
                </a:solidFill>
              </a:rPr>
              <a:t>bằng</a:t>
            </a:r>
            <a:r>
              <a:rPr lang="en-US" dirty="0">
                <a:solidFill>
                  <a:srgbClr val="0000FF"/>
                </a:solidFill>
              </a:rPr>
              <a:t> </a:t>
            </a:r>
            <a:r>
              <a:rPr lang="en-US" dirty="0" err="1">
                <a:solidFill>
                  <a:srgbClr val="0000FF"/>
                </a:solidFill>
              </a:rPr>
              <a:t>chứng</a:t>
            </a:r>
            <a:r>
              <a:rPr lang="en-US" dirty="0"/>
              <a:t> </a:t>
            </a:r>
            <a:r>
              <a:rPr lang="en-US" dirty="0" err="1"/>
              <a:t>về</a:t>
            </a:r>
            <a:r>
              <a:rPr lang="en-US" dirty="0"/>
              <a:t> </a:t>
            </a:r>
            <a:r>
              <a:rPr lang="en-US" dirty="0" err="1"/>
              <a:t>hành</a:t>
            </a:r>
            <a:r>
              <a:rPr lang="en-US" dirty="0"/>
              <a:t> </a:t>
            </a:r>
            <a:r>
              <a:rPr lang="en-US" dirty="0" err="1"/>
              <a:t>động</a:t>
            </a:r>
            <a:r>
              <a:rPr lang="en-US" dirty="0"/>
              <a:t> </a:t>
            </a:r>
            <a:r>
              <a:rPr lang="en-US" dirty="0" err="1"/>
              <a:t>của</a:t>
            </a:r>
            <a:r>
              <a:rPr lang="en-US" dirty="0"/>
              <a:t> HS (</a:t>
            </a:r>
            <a:r>
              <a:rPr lang="en-US" dirty="0" err="1"/>
              <a:t>ghi</a:t>
            </a:r>
            <a:r>
              <a:rPr lang="en-US" dirty="0"/>
              <a:t> </a:t>
            </a:r>
            <a:r>
              <a:rPr lang="en-US" dirty="0" err="1"/>
              <a:t>được</a:t>
            </a:r>
            <a:r>
              <a:rPr lang="en-US" dirty="0"/>
              <a:t> </a:t>
            </a:r>
            <a:r>
              <a:rPr lang="en-US" dirty="0" err="1"/>
              <a:t>vào</a:t>
            </a:r>
            <a:r>
              <a:rPr lang="en-US" dirty="0"/>
              <a:t> </a:t>
            </a:r>
            <a:r>
              <a:rPr lang="en-US" dirty="0" err="1"/>
              <a:t>vở</a:t>
            </a:r>
            <a:r>
              <a:rPr lang="en-US" dirty="0"/>
              <a:t>; </a:t>
            </a:r>
            <a:r>
              <a:rPr lang="en-US" dirty="0" err="1"/>
              <a:t>trình</a:t>
            </a:r>
            <a:r>
              <a:rPr lang="en-US" dirty="0"/>
              <a:t> </a:t>
            </a:r>
            <a:r>
              <a:rPr lang="en-US" dirty="0" err="1"/>
              <a:t>bày</a:t>
            </a:r>
            <a:r>
              <a:rPr lang="en-US" dirty="0"/>
              <a:t>, </a:t>
            </a:r>
            <a:r>
              <a:rPr lang="en-US" dirty="0" err="1"/>
              <a:t>thảo</a:t>
            </a:r>
            <a:r>
              <a:rPr lang="en-US" dirty="0"/>
              <a:t> </a:t>
            </a:r>
            <a:r>
              <a:rPr lang="en-US" dirty="0" err="1"/>
              <a:t>luận</a:t>
            </a:r>
            <a:r>
              <a:rPr lang="en-US" dirty="0"/>
              <a:t> </a:t>
            </a:r>
            <a:r>
              <a:rPr lang="en-US" dirty="0" err="1"/>
              <a:t>được</a:t>
            </a:r>
            <a:r>
              <a:rPr lang="en-US" dirty="0"/>
              <a:t>). </a:t>
            </a:r>
            <a:r>
              <a:rPr lang="en-US" dirty="0" err="1"/>
              <a:t>Tổ</a:t>
            </a:r>
            <a:r>
              <a:rPr lang="en-US" dirty="0"/>
              <a:t> </a:t>
            </a:r>
            <a:r>
              <a:rPr lang="en-US" dirty="0" err="1"/>
              <a:t>trưởng</a:t>
            </a:r>
            <a:r>
              <a:rPr lang="en-US" dirty="0"/>
              <a:t>, </a:t>
            </a:r>
            <a:r>
              <a:rPr lang="en-US" dirty="0" err="1"/>
              <a:t>nhóm</a:t>
            </a:r>
            <a:r>
              <a:rPr lang="en-US" dirty="0"/>
              <a:t> </a:t>
            </a:r>
            <a:r>
              <a:rPr lang="en-US" dirty="0" err="1"/>
              <a:t>trưởng</a:t>
            </a:r>
            <a:r>
              <a:rPr lang="en-US" dirty="0"/>
              <a:t> “</a:t>
            </a:r>
            <a:r>
              <a:rPr lang="en-US" dirty="0" err="1"/>
              <a:t>chốt</a:t>
            </a:r>
            <a:r>
              <a:rPr lang="en-US" dirty="0"/>
              <a:t>”, </a:t>
            </a:r>
            <a:r>
              <a:rPr lang="en-US" dirty="0" err="1"/>
              <a:t>nhấn</a:t>
            </a:r>
            <a:r>
              <a:rPr lang="en-US" dirty="0"/>
              <a:t> </a:t>
            </a:r>
            <a:r>
              <a:rPr lang="en-US" dirty="0" err="1"/>
              <a:t>mạnh</a:t>
            </a:r>
            <a:r>
              <a:rPr lang="en-US" dirty="0"/>
              <a:t> </a:t>
            </a:r>
            <a:r>
              <a:rPr lang="en-US" dirty="0" err="1"/>
              <a:t>cái</a:t>
            </a:r>
            <a:r>
              <a:rPr lang="en-US" dirty="0"/>
              <a:t> </a:t>
            </a:r>
            <a:r>
              <a:rPr lang="en-US" dirty="0" err="1"/>
              <a:t>được</a:t>
            </a:r>
            <a:r>
              <a:rPr lang="en-US" dirty="0"/>
              <a:t>/</a:t>
            </a:r>
            <a:r>
              <a:rPr lang="en-US" dirty="0" err="1"/>
              <a:t>chưa</a:t>
            </a:r>
            <a:r>
              <a:rPr lang="en-US" dirty="0"/>
              <a:t> </a:t>
            </a:r>
            <a:r>
              <a:rPr lang="en-US" dirty="0" err="1"/>
              <a:t>được</a:t>
            </a:r>
            <a:r>
              <a:rPr lang="en-US" dirty="0"/>
              <a:t>.</a:t>
            </a:r>
          </a:p>
          <a:p>
            <a:pPr marL="0" indent="0" fontAlgn="auto">
              <a:spcAft>
                <a:spcPts val="0"/>
              </a:spcAft>
              <a:buClr>
                <a:schemeClr val="accent3"/>
              </a:buClr>
              <a:buFont typeface="Wingdings 2"/>
              <a:buNone/>
              <a:defRPr/>
            </a:pPr>
            <a:r>
              <a:rPr lang="en-US" dirty="0"/>
              <a:t>	</a:t>
            </a:r>
            <a:r>
              <a:rPr lang="en-US" dirty="0">
                <a:solidFill>
                  <a:srgbClr val="0000FF"/>
                </a:solidFill>
              </a:rPr>
              <a:t>- </a:t>
            </a:r>
            <a:r>
              <a:rPr lang="en-US" dirty="0" err="1">
                <a:solidFill>
                  <a:srgbClr val="0000FF"/>
                </a:solidFill>
              </a:rPr>
              <a:t>Bước</a:t>
            </a:r>
            <a:r>
              <a:rPr lang="en-US" dirty="0">
                <a:solidFill>
                  <a:srgbClr val="0000FF"/>
                </a:solidFill>
              </a:rPr>
              <a:t> 3: </a:t>
            </a:r>
            <a:r>
              <a:rPr lang="en-US" dirty="0" err="1">
                <a:solidFill>
                  <a:srgbClr val="0000FF"/>
                </a:solidFill>
              </a:rPr>
              <a:t>Thảo</a:t>
            </a:r>
            <a:r>
              <a:rPr lang="en-US" dirty="0">
                <a:solidFill>
                  <a:srgbClr val="0000FF"/>
                </a:solidFill>
              </a:rPr>
              <a:t> </a:t>
            </a:r>
            <a:r>
              <a:rPr lang="en-US" dirty="0" err="1">
                <a:solidFill>
                  <a:srgbClr val="0000FF"/>
                </a:solidFill>
              </a:rPr>
              <a:t>luận</a:t>
            </a:r>
            <a:r>
              <a:rPr lang="en-US" dirty="0">
                <a:solidFill>
                  <a:srgbClr val="0000FF"/>
                </a:solidFill>
              </a:rPr>
              <a:t> </a:t>
            </a:r>
            <a:r>
              <a:rPr lang="en-US" dirty="0" err="1">
                <a:solidFill>
                  <a:srgbClr val="0000FF"/>
                </a:solidFill>
              </a:rPr>
              <a:t>về</a:t>
            </a:r>
            <a:r>
              <a:rPr lang="en-US" dirty="0">
                <a:solidFill>
                  <a:srgbClr val="0000FF"/>
                </a:solidFill>
              </a:rPr>
              <a:t> </a:t>
            </a:r>
            <a:r>
              <a:rPr lang="en-US" dirty="0" err="1">
                <a:solidFill>
                  <a:srgbClr val="0000FF"/>
                </a:solidFill>
              </a:rPr>
              <a:t>nguyên</a:t>
            </a:r>
            <a:r>
              <a:rPr lang="en-US" dirty="0">
                <a:solidFill>
                  <a:srgbClr val="0000FF"/>
                </a:solidFill>
              </a:rPr>
              <a:t> </a:t>
            </a:r>
            <a:r>
              <a:rPr lang="en-US" dirty="0" err="1">
                <a:solidFill>
                  <a:srgbClr val="0000FF"/>
                </a:solidFill>
              </a:rPr>
              <a:t>nhân</a:t>
            </a:r>
            <a:r>
              <a:rPr lang="en-US" dirty="0">
                <a:solidFill>
                  <a:srgbClr val="0000FF"/>
                </a:solidFill>
              </a:rPr>
              <a:t> </a:t>
            </a:r>
            <a:r>
              <a:rPr lang="en-US" dirty="0" err="1">
                <a:solidFill>
                  <a:srgbClr val="0000FF"/>
                </a:solidFill>
              </a:rPr>
              <a:t>được</a:t>
            </a:r>
            <a:r>
              <a:rPr lang="en-US" dirty="0">
                <a:solidFill>
                  <a:srgbClr val="0000FF"/>
                </a:solidFill>
              </a:rPr>
              <a:t>/</a:t>
            </a:r>
            <a:r>
              <a:rPr lang="en-US" dirty="0" err="1">
                <a:solidFill>
                  <a:srgbClr val="0000FF"/>
                </a:solidFill>
              </a:rPr>
              <a:t>chưa</a:t>
            </a:r>
            <a:r>
              <a:rPr lang="en-US" dirty="0">
                <a:solidFill>
                  <a:srgbClr val="0000FF"/>
                </a:solidFill>
              </a:rPr>
              <a:t> </a:t>
            </a:r>
            <a:r>
              <a:rPr lang="en-US" dirty="0" err="1">
                <a:solidFill>
                  <a:srgbClr val="0000FF"/>
                </a:solidFill>
              </a:rPr>
              <a:t>được</a:t>
            </a:r>
            <a:r>
              <a:rPr lang="en-US" dirty="0">
                <a:solidFill>
                  <a:srgbClr val="0000FF"/>
                </a:solidFill>
              </a:rPr>
              <a:t> </a:t>
            </a:r>
            <a:r>
              <a:rPr lang="en-US" dirty="0" err="1">
                <a:solidFill>
                  <a:srgbClr val="0000FF"/>
                </a:solidFill>
              </a:rPr>
              <a:t>dựa</a:t>
            </a:r>
            <a:r>
              <a:rPr lang="en-US" dirty="0">
                <a:solidFill>
                  <a:srgbClr val="0000FF"/>
                </a:solidFill>
              </a:rPr>
              <a:t> </a:t>
            </a:r>
            <a:r>
              <a:rPr lang="en-US" dirty="0" err="1">
                <a:solidFill>
                  <a:srgbClr val="0000FF"/>
                </a:solidFill>
              </a:rPr>
              <a:t>trên</a:t>
            </a:r>
            <a:r>
              <a:rPr lang="en-US" dirty="0">
                <a:solidFill>
                  <a:srgbClr val="0000FF"/>
                </a:solidFill>
              </a:rPr>
              <a:t> </a:t>
            </a:r>
            <a:r>
              <a:rPr lang="en-US" dirty="0" err="1">
                <a:solidFill>
                  <a:srgbClr val="0000FF"/>
                </a:solidFill>
              </a:rPr>
              <a:t>mục</a:t>
            </a:r>
            <a:r>
              <a:rPr lang="en-US" dirty="0">
                <a:solidFill>
                  <a:srgbClr val="0000FF"/>
                </a:solidFill>
              </a:rPr>
              <a:t> </a:t>
            </a:r>
            <a:r>
              <a:rPr lang="en-US" dirty="0" err="1">
                <a:solidFill>
                  <a:srgbClr val="0000FF"/>
                </a:solidFill>
              </a:rPr>
              <a:t>tiêu</a:t>
            </a:r>
            <a:r>
              <a:rPr lang="en-US" dirty="0"/>
              <a:t>, </a:t>
            </a:r>
            <a:r>
              <a:rPr lang="en-US" dirty="0" err="1"/>
              <a:t>nội</a:t>
            </a:r>
            <a:r>
              <a:rPr lang="en-US" dirty="0"/>
              <a:t> dung, </a:t>
            </a:r>
            <a:r>
              <a:rPr lang="en-US" dirty="0" err="1"/>
              <a:t>cách</a:t>
            </a:r>
            <a:r>
              <a:rPr lang="en-US" dirty="0"/>
              <a:t> </a:t>
            </a:r>
            <a:r>
              <a:rPr lang="en-US" dirty="0" err="1"/>
              <a:t>thức</a:t>
            </a:r>
            <a:r>
              <a:rPr lang="en-US" dirty="0"/>
              <a:t> </a:t>
            </a:r>
            <a:r>
              <a:rPr lang="en-US" dirty="0" err="1"/>
              <a:t>tổ</a:t>
            </a:r>
            <a:r>
              <a:rPr lang="en-US" dirty="0"/>
              <a:t> </a:t>
            </a:r>
            <a:r>
              <a:rPr lang="en-US" dirty="0" err="1"/>
              <a:t>chức</a:t>
            </a:r>
            <a:r>
              <a:rPr lang="en-US" dirty="0"/>
              <a:t> </a:t>
            </a:r>
            <a:r>
              <a:rPr lang="en-US" dirty="0" err="1"/>
              <a:t>hoạt</a:t>
            </a:r>
            <a:r>
              <a:rPr lang="en-US" dirty="0"/>
              <a:t> </a:t>
            </a:r>
            <a:r>
              <a:rPr lang="en-US" dirty="0" err="1"/>
              <a:t>động</a:t>
            </a:r>
            <a:r>
              <a:rPr lang="en-US" dirty="0"/>
              <a:t> </a:t>
            </a:r>
            <a:r>
              <a:rPr lang="en-US" dirty="0" err="1"/>
              <a:t>đã</a:t>
            </a:r>
            <a:r>
              <a:rPr lang="en-US" dirty="0"/>
              <a:t> </a:t>
            </a:r>
            <a:r>
              <a:rPr lang="en-US" dirty="0" err="1"/>
              <a:t>thực</a:t>
            </a:r>
            <a:r>
              <a:rPr lang="en-US" dirty="0"/>
              <a:t> </a:t>
            </a:r>
            <a:r>
              <a:rPr lang="en-US" dirty="0" err="1"/>
              <a:t>hiện</a:t>
            </a:r>
            <a:r>
              <a:rPr lang="en-US" dirty="0"/>
              <a:t>. </a:t>
            </a:r>
            <a:r>
              <a:rPr lang="en-US" dirty="0" err="1"/>
              <a:t>Tổ</a:t>
            </a:r>
            <a:r>
              <a:rPr lang="en-US" dirty="0"/>
              <a:t> </a:t>
            </a:r>
            <a:r>
              <a:rPr lang="en-US" dirty="0" err="1"/>
              <a:t>trưởng</a:t>
            </a:r>
            <a:r>
              <a:rPr lang="en-US" dirty="0"/>
              <a:t>, </a:t>
            </a:r>
            <a:r>
              <a:rPr lang="en-US" dirty="0" err="1"/>
              <a:t>nhóm</a:t>
            </a:r>
            <a:r>
              <a:rPr lang="en-US" dirty="0"/>
              <a:t> </a:t>
            </a:r>
            <a:r>
              <a:rPr lang="en-US" dirty="0" err="1"/>
              <a:t>trưởng</a:t>
            </a:r>
            <a:r>
              <a:rPr lang="en-US" dirty="0"/>
              <a:t> “</a:t>
            </a:r>
            <a:r>
              <a:rPr lang="en-US" dirty="0" err="1"/>
              <a:t>chốt</a:t>
            </a:r>
            <a:r>
              <a:rPr lang="en-US" dirty="0"/>
              <a:t>” </a:t>
            </a:r>
            <a:r>
              <a:rPr lang="en-US" dirty="0" err="1"/>
              <a:t>về</a:t>
            </a:r>
            <a:r>
              <a:rPr lang="en-US" dirty="0"/>
              <a:t> </a:t>
            </a:r>
            <a:r>
              <a:rPr lang="en-US" dirty="0" err="1"/>
              <a:t>nguyên</a:t>
            </a:r>
            <a:r>
              <a:rPr lang="en-US" dirty="0"/>
              <a:t> </a:t>
            </a:r>
            <a:r>
              <a:rPr lang="en-US" dirty="0" err="1"/>
              <a:t>nhân</a:t>
            </a:r>
            <a:r>
              <a:rPr lang="en-US" dirty="0"/>
              <a:t>.</a:t>
            </a:r>
          </a:p>
          <a:p>
            <a:pPr marL="0" indent="0" fontAlgn="auto">
              <a:spcAft>
                <a:spcPts val="0"/>
              </a:spcAft>
              <a:buClr>
                <a:schemeClr val="accent3"/>
              </a:buClr>
              <a:buFont typeface="Wingdings 2"/>
              <a:buNone/>
              <a:defRPr/>
            </a:pPr>
            <a:r>
              <a:rPr lang="en-US" dirty="0"/>
              <a:t>	</a:t>
            </a:r>
            <a:r>
              <a:rPr lang="en-US" dirty="0">
                <a:solidFill>
                  <a:srgbClr val="0000FF"/>
                </a:solidFill>
              </a:rPr>
              <a:t>- </a:t>
            </a:r>
            <a:r>
              <a:rPr lang="en-US" dirty="0" err="1">
                <a:solidFill>
                  <a:srgbClr val="0000FF"/>
                </a:solidFill>
              </a:rPr>
              <a:t>Bước</a:t>
            </a:r>
            <a:r>
              <a:rPr lang="en-US" dirty="0">
                <a:solidFill>
                  <a:srgbClr val="0000FF"/>
                </a:solidFill>
              </a:rPr>
              <a:t> 4: </a:t>
            </a:r>
            <a:r>
              <a:rPr lang="en-US" dirty="0" err="1">
                <a:solidFill>
                  <a:srgbClr val="0000FF"/>
                </a:solidFill>
              </a:rPr>
              <a:t>Thảo</a:t>
            </a:r>
            <a:r>
              <a:rPr lang="en-US" dirty="0">
                <a:solidFill>
                  <a:srgbClr val="0000FF"/>
                </a:solidFill>
              </a:rPr>
              <a:t> </a:t>
            </a:r>
            <a:r>
              <a:rPr lang="en-US" dirty="0" err="1">
                <a:solidFill>
                  <a:srgbClr val="0000FF"/>
                </a:solidFill>
              </a:rPr>
              <a:t>luận</a:t>
            </a:r>
            <a:r>
              <a:rPr lang="en-US" dirty="0">
                <a:solidFill>
                  <a:srgbClr val="0000FF"/>
                </a:solidFill>
              </a:rPr>
              <a:t> </a:t>
            </a:r>
            <a:r>
              <a:rPr lang="en-US" dirty="0" err="1">
                <a:solidFill>
                  <a:srgbClr val="0000FF"/>
                </a:solidFill>
              </a:rPr>
              <a:t>để</a:t>
            </a:r>
            <a:r>
              <a:rPr lang="en-US" dirty="0">
                <a:solidFill>
                  <a:srgbClr val="0000FF"/>
                </a:solidFill>
              </a:rPr>
              <a:t> </a:t>
            </a:r>
            <a:r>
              <a:rPr lang="en-US" dirty="0" err="1">
                <a:solidFill>
                  <a:srgbClr val="0000FF"/>
                </a:solidFill>
              </a:rPr>
              <a:t>bổ</a:t>
            </a:r>
            <a:r>
              <a:rPr lang="en-US" dirty="0">
                <a:solidFill>
                  <a:srgbClr val="0000FF"/>
                </a:solidFill>
              </a:rPr>
              <a:t> sung, </a:t>
            </a:r>
            <a:r>
              <a:rPr lang="en-US" dirty="0" err="1">
                <a:solidFill>
                  <a:srgbClr val="0000FF"/>
                </a:solidFill>
              </a:rPr>
              <a:t>hoàn</a:t>
            </a:r>
            <a:r>
              <a:rPr lang="en-US" dirty="0">
                <a:solidFill>
                  <a:srgbClr val="0000FF"/>
                </a:solidFill>
              </a:rPr>
              <a:t> </a:t>
            </a:r>
            <a:r>
              <a:rPr lang="en-US" dirty="0" err="1">
                <a:solidFill>
                  <a:srgbClr val="0000FF"/>
                </a:solidFill>
              </a:rPr>
              <a:t>thiện</a:t>
            </a:r>
            <a:r>
              <a:rPr lang="en-US" dirty="0">
                <a:solidFill>
                  <a:srgbClr val="0000FF"/>
                </a:solidFill>
              </a:rPr>
              <a:t> </a:t>
            </a:r>
            <a:r>
              <a:rPr lang="en-US" dirty="0" err="1">
                <a:solidFill>
                  <a:srgbClr val="0000FF"/>
                </a:solidFill>
              </a:rPr>
              <a:t>thêm</a:t>
            </a:r>
            <a:r>
              <a:rPr lang="en-US" dirty="0">
                <a:solidFill>
                  <a:srgbClr val="0000FF"/>
                </a:solidFill>
              </a:rPr>
              <a:t> </a:t>
            </a:r>
            <a:r>
              <a:rPr lang="en-US" dirty="0" err="1"/>
              <a:t>về</a:t>
            </a:r>
            <a:r>
              <a:rPr lang="en-US" dirty="0"/>
              <a:t> </a:t>
            </a:r>
            <a:r>
              <a:rPr lang="en-US" dirty="0" err="1"/>
              <a:t>Kế</a:t>
            </a:r>
            <a:r>
              <a:rPr lang="en-US" dirty="0"/>
              <a:t> </a:t>
            </a:r>
            <a:r>
              <a:rPr lang="en-US" dirty="0" err="1"/>
              <a:t>hoạch</a:t>
            </a:r>
            <a:r>
              <a:rPr lang="en-US" dirty="0"/>
              <a:t> </a:t>
            </a:r>
            <a:r>
              <a:rPr lang="en-US" dirty="0" err="1"/>
              <a:t>bài</a:t>
            </a:r>
            <a:r>
              <a:rPr lang="en-US" dirty="0"/>
              <a:t> </a:t>
            </a:r>
            <a:r>
              <a:rPr lang="en-US" dirty="0" err="1"/>
              <a:t>học</a:t>
            </a:r>
            <a:r>
              <a:rPr lang="en-US" dirty="0"/>
              <a:t> </a:t>
            </a:r>
            <a:r>
              <a:rPr lang="en-US" dirty="0" err="1"/>
              <a:t>và</a:t>
            </a:r>
            <a:r>
              <a:rPr lang="en-US" dirty="0"/>
              <a:t> </a:t>
            </a:r>
            <a:r>
              <a:rPr lang="en-US" dirty="0" err="1"/>
              <a:t>Cách</a:t>
            </a:r>
            <a:r>
              <a:rPr lang="en-US" dirty="0"/>
              <a:t> </a:t>
            </a:r>
            <a:r>
              <a:rPr lang="en-US" dirty="0" err="1"/>
              <a:t>thức</a:t>
            </a:r>
            <a:r>
              <a:rPr lang="en-US" dirty="0"/>
              <a:t> </a:t>
            </a:r>
            <a:r>
              <a:rPr lang="en-US" dirty="0" err="1"/>
              <a:t>tổ</a:t>
            </a:r>
            <a:r>
              <a:rPr lang="en-US" dirty="0"/>
              <a:t> </a:t>
            </a:r>
            <a:r>
              <a:rPr lang="en-US" dirty="0" err="1"/>
              <a:t>chức</a:t>
            </a:r>
            <a:r>
              <a:rPr lang="en-US" dirty="0"/>
              <a:t> HĐH </a:t>
            </a:r>
            <a:r>
              <a:rPr lang="en-US" dirty="0" err="1"/>
              <a:t>của</a:t>
            </a:r>
            <a:r>
              <a:rPr lang="en-US" dirty="0"/>
              <a:t> HS (</a:t>
            </a:r>
            <a:r>
              <a:rPr lang="en-US" dirty="0" err="1"/>
              <a:t>dựa</a:t>
            </a:r>
            <a:r>
              <a:rPr lang="en-US" dirty="0"/>
              <a:t> </a:t>
            </a:r>
            <a:r>
              <a:rPr lang="en-US" dirty="0" err="1"/>
              <a:t>trên</a:t>
            </a:r>
            <a:r>
              <a:rPr lang="en-US" dirty="0"/>
              <a:t> </a:t>
            </a:r>
            <a:r>
              <a:rPr lang="en-US" dirty="0" err="1"/>
              <a:t>những</a:t>
            </a:r>
            <a:r>
              <a:rPr lang="en-US" dirty="0"/>
              <a:t> </a:t>
            </a:r>
            <a:r>
              <a:rPr lang="en-US" dirty="0" err="1"/>
              <a:t>nguyên</a:t>
            </a:r>
            <a:r>
              <a:rPr lang="en-US" dirty="0"/>
              <a:t> </a:t>
            </a:r>
            <a:r>
              <a:rPr lang="en-US" dirty="0" err="1"/>
              <a:t>nhân</a:t>
            </a:r>
            <a:r>
              <a:rPr lang="en-US" dirty="0"/>
              <a:t> </a:t>
            </a:r>
            <a:r>
              <a:rPr lang="en-US" dirty="0" err="1"/>
              <a:t>hạn</a:t>
            </a:r>
            <a:r>
              <a:rPr lang="en-US" dirty="0"/>
              <a:t> </a:t>
            </a:r>
            <a:r>
              <a:rPr lang="en-US" dirty="0" err="1"/>
              <a:t>chế</a:t>
            </a:r>
            <a:r>
              <a:rPr lang="en-US" dirty="0"/>
              <a:t> </a:t>
            </a:r>
            <a:r>
              <a:rPr lang="en-US" dirty="0" err="1"/>
              <a:t>đã</a:t>
            </a:r>
            <a:r>
              <a:rPr lang="en-US" dirty="0"/>
              <a:t> </a:t>
            </a:r>
            <a:r>
              <a:rPr lang="en-US" dirty="0" err="1"/>
              <a:t>xác</a:t>
            </a:r>
            <a:r>
              <a:rPr lang="en-US" dirty="0"/>
              <a:t> </a:t>
            </a:r>
            <a:r>
              <a:rPr lang="en-US" dirty="0" err="1"/>
              <a:t>định</a:t>
            </a:r>
            <a:r>
              <a:rPr lang="en-US" dirty="0"/>
              <a:t>. </a:t>
            </a:r>
            <a:r>
              <a:rPr lang="en-US" dirty="0" err="1"/>
              <a:t>Tổ</a:t>
            </a:r>
            <a:r>
              <a:rPr lang="en-US" dirty="0"/>
              <a:t> </a:t>
            </a:r>
            <a:r>
              <a:rPr lang="en-US" dirty="0" err="1"/>
              <a:t>trưởng</a:t>
            </a:r>
            <a:r>
              <a:rPr lang="en-US" dirty="0"/>
              <a:t>, </a:t>
            </a:r>
            <a:r>
              <a:rPr lang="en-US" dirty="0" err="1"/>
              <a:t>nhóm</a:t>
            </a:r>
            <a:r>
              <a:rPr lang="en-US" dirty="0"/>
              <a:t> </a:t>
            </a:r>
            <a:r>
              <a:rPr lang="en-US" dirty="0" err="1"/>
              <a:t>trưởng</a:t>
            </a:r>
            <a:r>
              <a:rPr lang="en-US" dirty="0"/>
              <a:t> </a:t>
            </a:r>
            <a:r>
              <a:rPr lang="en-US" dirty="0" err="1"/>
              <a:t>kết</a:t>
            </a:r>
            <a:r>
              <a:rPr lang="en-US" dirty="0"/>
              <a:t> </a:t>
            </a:r>
            <a:r>
              <a:rPr lang="en-US" dirty="0" err="1"/>
              <a:t>luận</a:t>
            </a:r>
            <a:r>
              <a:rPr lang="en-US" dirty="0"/>
              <a:t>, </a:t>
            </a:r>
            <a:r>
              <a:rPr lang="en-US" dirty="0" err="1"/>
              <a:t>chuyển</a:t>
            </a:r>
            <a:r>
              <a:rPr lang="en-US" dirty="0"/>
              <a:t> sang </a:t>
            </a:r>
            <a:r>
              <a:rPr lang="en-US" dirty="0" err="1"/>
              <a:t>hoạt</a:t>
            </a:r>
            <a:r>
              <a:rPr lang="en-US" dirty="0"/>
              <a:t> </a:t>
            </a:r>
            <a:r>
              <a:rPr lang="en-US" dirty="0" err="1"/>
              <a:t>động</a:t>
            </a:r>
            <a:r>
              <a:rPr lang="en-US" dirty="0"/>
              <a:t> </a:t>
            </a:r>
            <a:r>
              <a:rPr lang="en-US" dirty="0" err="1"/>
              <a:t>kế</a:t>
            </a:r>
            <a:r>
              <a:rPr lang="en-US" dirty="0"/>
              <a:t> </a:t>
            </a:r>
            <a:r>
              <a:rPr lang="en-US" dirty="0" err="1"/>
              <a:t>tiếp</a:t>
            </a:r>
            <a:r>
              <a:rPr lang="en-US" dirty="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ChangeArrowheads="1"/>
          </p:cNvSpPr>
          <p:nvPr/>
        </p:nvSpPr>
        <p:spPr bwMode="auto">
          <a:xfrm>
            <a:off x="381000" y="1089025"/>
            <a:ext cx="8382000" cy="5311775"/>
          </a:xfrm>
          <a:prstGeom prst="rect">
            <a:avLst/>
          </a:prstGeom>
          <a:noFill/>
          <a:ln w="9525">
            <a:noFill/>
            <a:miter lim="800000"/>
            <a:headEnd/>
            <a:tailEnd/>
          </a:ln>
          <a:effectLst/>
        </p:spPr>
        <p:txBody>
          <a:bodyPr anchor="ctr">
            <a:spAutoFit/>
          </a:bodyPr>
          <a:lstStyle/>
          <a:p>
            <a:pPr algn="just" fontAlgn="auto">
              <a:lnSpc>
                <a:spcPct val="120000"/>
              </a:lnSpc>
              <a:spcBef>
                <a:spcPts val="600"/>
              </a:spcBef>
              <a:spcAft>
                <a:spcPts val="0"/>
              </a:spcAft>
              <a:defRPr/>
            </a:pPr>
            <a:r>
              <a:rPr lang="en-US" sz="2400" dirty="0">
                <a:solidFill>
                  <a:srgbClr val="002060"/>
                </a:solidFill>
                <a:latin typeface="Arial" panose="020B0604020202020204" pitchFamily="34" charset="0"/>
                <a:cs typeface="Arial" panose="020B0604020202020204" pitchFamily="34" charset="0"/>
              </a:rPr>
              <a:t>   </a:t>
            </a:r>
            <a:r>
              <a:rPr lang="vi-VN" sz="2400" dirty="0">
                <a:solidFill>
                  <a:srgbClr val="002060"/>
                </a:solidFill>
                <a:latin typeface="Arial" panose="020B0604020202020204" pitchFamily="34" charset="0"/>
                <a:cs typeface="Arial" panose="020B0604020202020204" pitchFamily="34" charset="0"/>
              </a:rPr>
              <a:t>a) Sở/phòng GDĐT</a:t>
            </a:r>
            <a:r>
              <a:rPr lang="en-US" sz="2400" dirty="0">
                <a:solidFill>
                  <a:srgbClr val="002060"/>
                </a:solidFill>
                <a:latin typeface="Arial" panose="020B0604020202020204" pitchFamily="34" charset="0"/>
                <a:cs typeface="Arial" panose="020B0604020202020204" pitchFamily="34" charset="0"/>
              </a:rPr>
              <a:t>:</a:t>
            </a:r>
          </a:p>
          <a:p>
            <a:pPr algn="just" fontAlgn="auto">
              <a:lnSpc>
                <a:spcPct val="120000"/>
              </a:lnSpc>
              <a:spcBef>
                <a:spcPts val="600"/>
              </a:spcBef>
              <a:spcAft>
                <a:spcPts val="0"/>
              </a:spcAft>
              <a:defRPr/>
            </a:pPr>
            <a:r>
              <a:rPr lang="en-US" sz="2400" spc="-100" dirty="0">
                <a:solidFill>
                  <a:srgbClr val="002060"/>
                </a:solidFill>
                <a:latin typeface="Arial" panose="020B0604020202020204" pitchFamily="34" charset="0"/>
                <a:cs typeface="Arial" panose="020B0604020202020204" pitchFamily="34" charset="0"/>
              </a:rPr>
              <a:t>       -</a:t>
            </a:r>
            <a:r>
              <a:rPr lang="vi-VN" sz="2400" spc="-100" dirty="0">
                <a:solidFill>
                  <a:srgbClr val="002060"/>
                </a:solidFill>
                <a:latin typeface="Arial" panose="020B0604020202020204" pitchFamily="34" charset="0"/>
                <a:cs typeface="Arial" panose="020B0604020202020204" pitchFamily="34" charset="0"/>
              </a:rPr>
              <a:t> xem xét, góp ý </a:t>
            </a:r>
            <a:r>
              <a:rPr lang="en-US" sz="2400" spc="-100" dirty="0">
                <a:solidFill>
                  <a:srgbClr val="002060"/>
                </a:solidFill>
                <a:latin typeface="Arial" panose="020B0604020202020204" pitchFamily="34" charset="0"/>
                <a:cs typeface="Arial" panose="020B0604020202020204" pitchFamily="34" charset="0"/>
              </a:rPr>
              <a:t>KHGD </a:t>
            </a:r>
            <a:r>
              <a:rPr lang="vi-VN" sz="2400" spc="-100" dirty="0">
                <a:solidFill>
                  <a:srgbClr val="002060"/>
                </a:solidFill>
                <a:latin typeface="Arial" panose="020B0604020202020204" pitchFamily="34" charset="0"/>
                <a:cs typeface="Arial" panose="020B0604020202020204" pitchFamily="34" charset="0"/>
              </a:rPr>
              <a:t>của nhà trường trực thuộc để thống nhất trong quản lý, chỉ đạo thực hiện </a:t>
            </a:r>
            <a:r>
              <a:rPr lang="en-US" sz="2400" spc="-100" dirty="0">
                <a:solidFill>
                  <a:srgbClr val="002060"/>
                </a:solidFill>
                <a:latin typeface="Arial" panose="020B0604020202020204" pitchFamily="34" charset="0"/>
                <a:cs typeface="Arial" panose="020B0604020202020204" pitchFamily="34" charset="0"/>
              </a:rPr>
              <a:t>CTGDPT </a:t>
            </a:r>
            <a:r>
              <a:rPr lang="vi-VN" sz="2400" spc="-100" dirty="0">
                <a:solidFill>
                  <a:srgbClr val="002060"/>
                </a:solidFill>
                <a:latin typeface="Arial" panose="020B0604020202020204" pitchFamily="34" charset="0"/>
                <a:cs typeface="Arial" panose="020B0604020202020204" pitchFamily="34" charset="0"/>
              </a:rPr>
              <a:t>hiện hành; </a:t>
            </a:r>
            <a:endParaRPr lang="en-US" sz="2400" spc="-100" dirty="0">
              <a:solidFill>
                <a:srgbClr val="002060"/>
              </a:solidFill>
              <a:latin typeface="Arial" panose="020B0604020202020204" pitchFamily="34" charset="0"/>
              <a:cs typeface="Arial" panose="020B0604020202020204" pitchFamily="34" charset="0"/>
            </a:endParaRPr>
          </a:p>
          <a:p>
            <a:pPr algn="just" fontAlgn="auto">
              <a:lnSpc>
                <a:spcPct val="120000"/>
              </a:lnSpc>
              <a:spcBef>
                <a:spcPts val="600"/>
              </a:spcBef>
              <a:spcAft>
                <a:spcPts val="0"/>
              </a:spcAft>
              <a:defRPr/>
            </a:pPr>
            <a:r>
              <a:rPr lang="en-US" sz="2400" spc="-100" dirty="0">
                <a:solidFill>
                  <a:srgbClr val="002060"/>
                </a:solidFill>
                <a:latin typeface="Arial" panose="020B0604020202020204" pitchFamily="34" charset="0"/>
                <a:cs typeface="Arial" panose="020B0604020202020204" pitchFamily="34" charset="0"/>
              </a:rPr>
              <a:t>      - </a:t>
            </a:r>
            <a:r>
              <a:rPr lang="vi-VN" sz="2400" spc="-100" dirty="0">
                <a:solidFill>
                  <a:srgbClr val="002060"/>
                </a:solidFill>
                <a:latin typeface="Arial" panose="020B0604020202020204" pitchFamily="34" charset="0"/>
                <a:cs typeface="Arial" panose="020B0604020202020204" pitchFamily="34" charset="0"/>
              </a:rPr>
              <a:t>theo dõi, giám sát quá trình thực hiện </a:t>
            </a:r>
            <a:r>
              <a:rPr lang="en-US" sz="2400" spc="-100" dirty="0">
                <a:solidFill>
                  <a:srgbClr val="002060"/>
                </a:solidFill>
                <a:latin typeface="Arial" panose="020B0604020202020204" pitchFamily="34" charset="0"/>
                <a:cs typeface="Arial" panose="020B0604020202020204" pitchFamily="34" charset="0"/>
              </a:rPr>
              <a:t>KHGD</a:t>
            </a:r>
            <a:r>
              <a:rPr lang="vi-VN" sz="2400" spc="-100" dirty="0">
                <a:solidFill>
                  <a:srgbClr val="002060"/>
                </a:solidFill>
                <a:latin typeface="Arial" panose="020B0604020202020204" pitchFamily="34" charset="0"/>
                <a:cs typeface="Arial" panose="020B0604020202020204" pitchFamily="34" charset="0"/>
              </a:rPr>
              <a:t> của nhà trường; </a:t>
            </a:r>
            <a:endParaRPr lang="en-US" sz="2400" spc="-100" dirty="0">
              <a:solidFill>
                <a:srgbClr val="002060"/>
              </a:solidFill>
              <a:latin typeface="Arial" panose="020B0604020202020204" pitchFamily="34" charset="0"/>
              <a:cs typeface="Arial" panose="020B0604020202020204" pitchFamily="34" charset="0"/>
            </a:endParaRPr>
          </a:p>
          <a:p>
            <a:pPr algn="just" fontAlgn="auto">
              <a:lnSpc>
                <a:spcPct val="120000"/>
              </a:lnSpc>
              <a:spcBef>
                <a:spcPts val="600"/>
              </a:spcBef>
              <a:spcAft>
                <a:spcPts val="0"/>
              </a:spcAft>
              <a:defRPr/>
            </a:pPr>
            <a:r>
              <a:rPr lang="en-US" sz="2400" dirty="0">
                <a:solidFill>
                  <a:srgbClr val="002060"/>
                </a:solidFill>
                <a:latin typeface="Arial" panose="020B0604020202020204" pitchFamily="34" charset="0"/>
                <a:cs typeface="Arial" panose="020B0604020202020204" pitchFamily="34" charset="0"/>
              </a:rPr>
              <a:t>      - </a:t>
            </a:r>
            <a:r>
              <a:rPr lang="vi-VN" sz="2400" dirty="0">
                <a:solidFill>
                  <a:srgbClr val="002060"/>
                </a:solidFill>
                <a:latin typeface="Arial" panose="020B0604020202020204" pitchFamily="34" charset="0"/>
                <a:cs typeface="Arial" panose="020B0604020202020204" pitchFamily="34" charset="0"/>
              </a:rPr>
              <a:t>quản lý hoạt động dạy học, giáo dục theo các quy định hiện hành và </a:t>
            </a:r>
            <a:r>
              <a:rPr lang="en-US" sz="2400" dirty="0">
                <a:solidFill>
                  <a:srgbClr val="002060"/>
                </a:solidFill>
                <a:latin typeface="Arial" panose="020B0604020202020204" pitchFamily="34" charset="0"/>
                <a:cs typeface="Arial" panose="020B0604020202020204" pitchFamily="34" charset="0"/>
              </a:rPr>
              <a:t>KHGD </a:t>
            </a:r>
            <a:r>
              <a:rPr lang="vi-VN" sz="2400" dirty="0">
                <a:solidFill>
                  <a:srgbClr val="002060"/>
                </a:solidFill>
                <a:latin typeface="Arial" panose="020B0604020202020204" pitchFamily="34" charset="0"/>
                <a:cs typeface="Arial" panose="020B0604020202020204" pitchFamily="34" charset="0"/>
              </a:rPr>
              <a:t>của nhà trường; </a:t>
            </a:r>
            <a:endParaRPr lang="en-US" sz="2400" dirty="0">
              <a:solidFill>
                <a:srgbClr val="002060"/>
              </a:solidFill>
              <a:latin typeface="Arial" panose="020B0604020202020204" pitchFamily="34" charset="0"/>
              <a:cs typeface="Arial" panose="020B0604020202020204" pitchFamily="34" charset="0"/>
            </a:endParaRPr>
          </a:p>
          <a:p>
            <a:pPr algn="just" fontAlgn="auto">
              <a:lnSpc>
                <a:spcPct val="120000"/>
              </a:lnSpc>
              <a:spcBef>
                <a:spcPts val="600"/>
              </a:spcBef>
              <a:spcAft>
                <a:spcPts val="0"/>
              </a:spcAft>
              <a:defRPr/>
            </a:pPr>
            <a:r>
              <a:rPr lang="en-US" sz="2400" dirty="0">
                <a:solidFill>
                  <a:srgbClr val="002060"/>
                </a:solidFill>
                <a:latin typeface="Arial" panose="020B0604020202020204" pitchFamily="34" charset="0"/>
                <a:cs typeface="Arial" panose="020B0604020202020204" pitchFamily="34" charset="0"/>
              </a:rPr>
              <a:t>     - </a:t>
            </a:r>
            <a:r>
              <a:rPr lang="vi-VN" sz="2400" dirty="0">
                <a:solidFill>
                  <a:srgbClr val="002060"/>
                </a:solidFill>
                <a:latin typeface="Arial" panose="020B0604020202020204" pitchFamily="34" charset="0"/>
                <a:cs typeface="Arial" panose="020B0604020202020204" pitchFamily="34" charset="0"/>
              </a:rPr>
              <a:t>chú trọng các biện pháp nhằm tạo điều kiện thuận lợi và khuyến khích, tạo động lực cho </a:t>
            </a:r>
            <a:r>
              <a:rPr lang="en-US" sz="2400" dirty="0">
                <a:solidFill>
                  <a:srgbClr val="002060"/>
                </a:solidFill>
                <a:latin typeface="Arial" panose="020B0604020202020204" pitchFamily="34" charset="0"/>
                <a:cs typeface="Arial" panose="020B0604020202020204" pitchFamily="34" charset="0"/>
              </a:rPr>
              <a:t>GV</a:t>
            </a:r>
            <a:r>
              <a:rPr lang="vi-VN" sz="2400" dirty="0">
                <a:solidFill>
                  <a:srgbClr val="002060"/>
                </a:solidFill>
                <a:latin typeface="Arial" panose="020B0604020202020204" pitchFamily="34" charset="0"/>
                <a:cs typeface="Arial" panose="020B0604020202020204" pitchFamily="34" charset="0"/>
              </a:rPr>
              <a:t> tích cực, chủ động, sáng tạo trong việc thực hiện KHGD. </a:t>
            </a:r>
            <a:endParaRPr lang="en-US" sz="2400" dirty="0">
              <a:solidFill>
                <a:srgbClr val="002060"/>
              </a:solidFill>
              <a:latin typeface="Arial" panose="020B0604020202020204" pitchFamily="34" charset="0"/>
              <a:cs typeface="Arial" panose="020B0604020202020204" pitchFamily="34" charset="0"/>
            </a:endParaRPr>
          </a:p>
          <a:p>
            <a:pPr algn="just" fontAlgn="auto">
              <a:lnSpc>
                <a:spcPct val="120000"/>
              </a:lnSpc>
              <a:spcBef>
                <a:spcPts val="600"/>
              </a:spcBef>
              <a:spcAft>
                <a:spcPts val="0"/>
              </a:spcAft>
              <a:defRPr/>
            </a:pPr>
            <a:r>
              <a:rPr lang="en-US" sz="2400" dirty="0">
                <a:solidFill>
                  <a:srgbClr val="002060"/>
                </a:solidFill>
                <a:latin typeface="Arial" panose="020B0604020202020204" pitchFamily="34" charset="0"/>
                <a:cs typeface="Arial" panose="020B0604020202020204" pitchFamily="34" charset="0"/>
              </a:rPr>
              <a:t>      </a:t>
            </a:r>
            <a:r>
              <a:rPr lang="vi-VN" sz="2400" dirty="0">
                <a:solidFill>
                  <a:srgbClr val="002060"/>
                </a:solidFill>
                <a:latin typeface="Arial" panose="020B0604020202020204" pitchFamily="34" charset="0"/>
                <a:cs typeface="Arial" panose="020B0604020202020204" pitchFamily="34" charset="0"/>
              </a:rPr>
              <a:t>Các hoạt động chỉ đạo, kiểm tra, thanh tra của cấp trên phải dựa trên </a:t>
            </a:r>
            <a:r>
              <a:rPr lang="en-US" sz="2400" dirty="0">
                <a:solidFill>
                  <a:srgbClr val="002060"/>
                </a:solidFill>
                <a:latin typeface="Arial" panose="020B0604020202020204" pitchFamily="34" charset="0"/>
                <a:cs typeface="Arial" panose="020B0604020202020204" pitchFamily="34" charset="0"/>
              </a:rPr>
              <a:t>KHGD</a:t>
            </a:r>
            <a:r>
              <a:rPr lang="vi-VN" sz="2400" dirty="0">
                <a:solidFill>
                  <a:srgbClr val="002060"/>
                </a:solidFill>
                <a:latin typeface="Arial" panose="020B0604020202020204" pitchFamily="34" charset="0"/>
                <a:cs typeface="Arial" panose="020B0604020202020204" pitchFamily="34" charset="0"/>
              </a:rPr>
              <a:t> của nhà trường;</a:t>
            </a:r>
            <a:r>
              <a:rPr lang="en-US" sz="2400" dirty="0">
                <a:solidFill>
                  <a:srgbClr val="002060"/>
                </a:solidFill>
                <a:latin typeface="Arial" panose="020B0604020202020204" pitchFamily="34" charset="0"/>
                <a:cs typeface="Arial" panose="020B0604020202020204" pitchFamily="34" charset="0"/>
              </a:rPr>
              <a:t> </a:t>
            </a:r>
            <a:endParaRPr lang="vi-VN" sz="2400" dirty="0">
              <a:solidFill>
                <a:srgbClr val="002060"/>
              </a:solidFill>
              <a:latin typeface="Arial" panose="020B0604020202020204" pitchFamily="34" charset="0"/>
              <a:cs typeface="Arial" panose="020B0604020202020204" pitchFamily="34" charset="0"/>
            </a:endParaRPr>
          </a:p>
        </p:txBody>
      </p:sp>
      <p:sp>
        <p:nvSpPr>
          <p:cNvPr id="5" name="Rectangle 4"/>
          <p:cNvSpPr/>
          <p:nvPr/>
        </p:nvSpPr>
        <p:spPr>
          <a:xfrm>
            <a:off x="304800" y="344488"/>
            <a:ext cx="8610600" cy="561975"/>
          </a:xfrm>
          <a:prstGeom prst="rect">
            <a:avLst/>
          </a:prstGeom>
        </p:spPr>
        <p:txBody>
          <a:bodyPr>
            <a:spAutoFit/>
          </a:bodyPr>
          <a:lstStyle/>
          <a:p>
            <a:pPr algn="ctr" fontAlgn="auto">
              <a:lnSpc>
                <a:spcPct val="120000"/>
              </a:lnSpc>
              <a:spcBef>
                <a:spcPts val="600"/>
              </a:spcBef>
              <a:spcAft>
                <a:spcPts val="0"/>
              </a:spcAft>
              <a:defRPr/>
            </a:pPr>
            <a:r>
              <a:rPr lang="vi-VN" sz="2800" b="1" spc="-180" dirty="0">
                <a:solidFill>
                  <a:srgbClr val="800000"/>
                </a:solidFill>
                <a:latin typeface="Arial" panose="020B0604020202020204" pitchFamily="34" charset="0"/>
                <a:cs typeface="Arial" panose="020B0604020202020204" pitchFamily="34" charset="0"/>
              </a:rPr>
              <a:t>4. Tăng cường chỉ đạo, quản lý hoạt động </a:t>
            </a:r>
            <a:r>
              <a:rPr lang="en-US" sz="2800" b="1" spc="-180" dirty="0">
                <a:solidFill>
                  <a:srgbClr val="800000"/>
                </a:solidFill>
                <a:latin typeface="Arial" panose="020B0604020202020204" pitchFamily="34" charset="0"/>
                <a:cs typeface="Arial" panose="020B0604020202020204" pitchFamily="34" charset="0"/>
              </a:rPr>
              <a:t>DH, GD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83970">
                                            <p:txEl>
                                              <p:pRg st="0" end="0"/>
                                            </p:txEl>
                                          </p:spTgt>
                                        </p:tgtEl>
                                        <p:attrNameLst>
                                          <p:attrName>style.visibility</p:attrName>
                                        </p:attrNameLst>
                                      </p:cBhvr>
                                      <p:to>
                                        <p:strVal val="visible"/>
                                      </p:to>
                                    </p:set>
                                    <p:animEffect transition="in" filter="checkerboard(across)">
                                      <p:cBhvr>
                                        <p:cTn id="7" dur="500"/>
                                        <p:tgtEl>
                                          <p:spTgt spid="8397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83970">
                                            <p:txEl>
                                              <p:pRg st="1" end="1"/>
                                            </p:txEl>
                                          </p:spTgt>
                                        </p:tgtEl>
                                        <p:attrNameLst>
                                          <p:attrName>style.visibility</p:attrName>
                                        </p:attrNameLst>
                                      </p:cBhvr>
                                      <p:to>
                                        <p:strVal val="visible"/>
                                      </p:to>
                                    </p:set>
                                    <p:animEffect transition="in" filter="checkerboard(across)">
                                      <p:cBhvr>
                                        <p:cTn id="12" dur="500"/>
                                        <p:tgtEl>
                                          <p:spTgt spid="83970">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83970">
                                            <p:txEl>
                                              <p:pRg st="2" end="2"/>
                                            </p:txEl>
                                          </p:spTgt>
                                        </p:tgtEl>
                                        <p:attrNameLst>
                                          <p:attrName>style.visibility</p:attrName>
                                        </p:attrNameLst>
                                      </p:cBhvr>
                                      <p:to>
                                        <p:strVal val="visible"/>
                                      </p:to>
                                    </p:set>
                                    <p:animEffect transition="in" filter="checkerboard(across)">
                                      <p:cBhvr>
                                        <p:cTn id="17" dur="500"/>
                                        <p:tgtEl>
                                          <p:spTgt spid="83970">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83970">
                                            <p:txEl>
                                              <p:pRg st="3" end="3"/>
                                            </p:txEl>
                                          </p:spTgt>
                                        </p:tgtEl>
                                        <p:attrNameLst>
                                          <p:attrName>style.visibility</p:attrName>
                                        </p:attrNameLst>
                                      </p:cBhvr>
                                      <p:to>
                                        <p:strVal val="visible"/>
                                      </p:to>
                                    </p:set>
                                    <p:animEffect transition="in" filter="checkerboard(across)">
                                      <p:cBhvr>
                                        <p:cTn id="22" dur="500"/>
                                        <p:tgtEl>
                                          <p:spTgt spid="83970">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nodeType="clickEffect">
                                  <p:stCondLst>
                                    <p:cond delay="0"/>
                                  </p:stCondLst>
                                  <p:childTnLst>
                                    <p:set>
                                      <p:cBhvr>
                                        <p:cTn id="26" dur="1" fill="hold">
                                          <p:stCondLst>
                                            <p:cond delay="0"/>
                                          </p:stCondLst>
                                        </p:cTn>
                                        <p:tgtEl>
                                          <p:spTgt spid="83970">
                                            <p:txEl>
                                              <p:pRg st="4" end="4"/>
                                            </p:txEl>
                                          </p:spTgt>
                                        </p:tgtEl>
                                        <p:attrNameLst>
                                          <p:attrName>style.visibility</p:attrName>
                                        </p:attrNameLst>
                                      </p:cBhvr>
                                      <p:to>
                                        <p:strVal val="visible"/>
                                      </p:to>
                                    </p:set>
                                    <p:animEffect transition="in" filter="checkerboard(across)">
                                      <p:cBhvr>
                                        <p:cTn id="27" dur="500"/>
                                        <p:tgtEl>
                                          <p:spTgt spid="83970">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nodeType="clickEffect">
                                  <p:stCondLst>
                                    <p:cond delay="0"/>
                                  </p:stCondLst>
                                  <p:childTnLst>
                                    <p:set>
                                      <p:cBhvr>
                                        <p:cTn id="31" dur="1" fill="hold">
                                          <p:stCondLst>
                                            <p:cond delay="0"/>
                                          </p:stCondLst>
                                        </p:cTn>
                                        <p:tgtEl>
                                          <p:spTgt spid="83970">
                                            <p:txEl>
                                              <p:pRg st="5" end="5"/>
                                            </p:txEl>
                                          </p:spTgt>
                                        </p:tgtEl>
                                        <p:attrNameLst>
                                          <p:attrName>style.visibility</p:attrName>
                                        </p:attrNameLst>
                                      </p:cBhvr>
                                      <p:to>
                                        <p:strVal val="visible"/>
                                      </p:to>
                                    </p:set>
                                    <p:animEffect transition="in" filter="checkerboard(across)">
                                      <p:cBhvr>
                                        <p:cTn id="32" dur="500"/>
                                        <p:tgtEl>
                                          <p:spTgt spid="83970">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ChangeArrowheads="1"/>
          </p:cNvSpPr>
          <p:nvPr/>
        </p:nvSpPr>
        <p:spPr bwMode="auto">
          <a:xfrm>
            <a:off x="381000" y="811213"/>
            <a:ext cx="8382000" cy="5881687"/>
          </a:xfrm>
          <a:prstGeom prst="rect">
            <a:avLst/>
          </a:prstGeom>
          <a:noFill/>
          <a:ln w="9525">
            <a:noFill/>
            <a:miter lim="800000"/>
            <a:headEnd/>
            <a:tailEnd/>
          </a:ln>
        </p:spPr>
        <p:txBody>
          <a:bodyPr anchor="ctr">
            <a:spAutoFit/>
          </a:bodyPr>
          <a:lstStyle/>
          <a:p>
            <a:pPr algn="just">
              <a:lnSpc>
                <a:spcPct val="110000"/>
              </a:lnSpc>
              <a:spcBef>
                <a:spcPts val="600"/>
              </a:spcBef>
            </a:pPr>
            <a:r>
              <a:rPr lang="en-US" sz="2200">
                <a:solidFill>
                  <a:srgbClr val="002060"/>
                </a:solidFill>
              </a:rPr>
              <a:t>     </a:t>
            </a:r>
            <a:r>
              <a:rPr lang="vi-VN" sz="2200">
                <a:solidFill>
                  <a:srgbClr val="002060"/>
                </a:solidFill>
              </a:rPr>
              <a:t>b) Tập trung đổi mới </a:t>
            </a:r>
            <a:r>
              <a:rPr lang="en-US" sz="2200">
                <a:solidFill>
                  <a:srgbClr val="002060"/>
                </a:solidFill>
              </a:rPr>
              <a:t>SHCM</a:t>
            </a:r>
            <a:r>
              <a:rPr lang="vi-VN" sz="2200">
                <a:solidFill>
                  <a:srgbClr val="002060"/>
                </a:solidFill>
              </a:rPr>
              <a:t> của tổ/nhóm chuyên môn dựa trên </a:t>
            </a:r>
            <a:r>
              <a:rPr lang="en-US" sz="2200">
                <a:solidFill>
                  <a:srgbClr val="002060"/>
                </a:solidFill>
              </a:rPr>
              <a:t>NCBH</a:t>
            </a:r>
            <a:r>
              <a:rPr lang="vi-VN" sz="2200">
                <a:solidFill>
                  <a:srgbClr val="002060"/>
                </a:solidFill>
              </a:rPr>
              <a:t>. Tăng cường các hoạt động dự giờ, rút kinh nghiệm để hoàn thiện từng bước cấu trúc nội dung, </a:t>
            </a:r>
            <a:r>
              <a:rPr lang="en-US" sz="2200">
                <a:solidFill>
                  <a:srgbClr val="002060"/>
                </a:solidFill>
              </a:rPr>
              <a:t>KHDH</a:t>
            </a:r>
            <a:r>
              <a:rPr lang="vi-VN" sz="2200">
                <a:solidFill>
                  <a:srgbClr val="002060"/>
                </a:solidFill>
              </a:rPr>
              <a:t> các môn học, </a:t>
            </a:r>
            <a:r>
              <a:rPr lang="en-US" sz="2200">
                <a:solidFill>
                  <a:srgbClr val="002060"/>
                </a:solidFill>
              </a:rPr>
              <a:t>HĐGD</a:t>
            </a:r>
            <a:r>
              <a:rPr lang="vi-VN" sz="2200">
                <a:solidFill>
                  <a:srgbClr val="002060"/>
                </a:solidFill>
              </a:rPr>
              <a:t>; </a:t>
            </a:r>
            <a:r>
              <a:rPr lang="en-US" sz="2200">
                <a:solidFill>
                  <a:srgbClr val="002060"/>
                </a:solidFill>
              </a:rPr>
              <a:t>PP</a:t>
            </a:r>
            <a:r>
              <a:rPr lang="vi-VN" sz="2200">
                <a:solidFill>
                  <a:srgbClr val="002060"/>
                </a:solidFill>
              </a:rPr>
              <a:t>, </a:t>
            </a:r>
            <a:r>
              <a:rPr lang="en-US" sz="2200">
                <a:solidFill>
                  <a:srgbClr val="002060"/>
                </a:solidFill>
              </a:rPr>
              <a:t>HT</a:t>
            </a:r>
            <a:r>
              <a:rPr lang="vi-VN" sz="2200">
                <a:solidFill>
                  <a:srgbClr val="002060"/>
                </a:solidFill>
              </a:rPr>
              <a:t> tổ chức </a:t>
            </a:r>
            <a:r>
              <a:rPr lang="en-US" sz="2200">
                <a:solidFill>
                  <a:srgbClr val="002060"/>
                </a:solidFill>
              </a:rPr>
              <a:t>DH </a:t>
            </a:r>
            <a:r>
              <a:rPr lang="vi-VN" sz="2200">
                <a:solidFill>
                  <a:srgbClr val="002060"/>
                </a:solidFill>
              </a:rPr>
              <a:t>và </a:t>
            </a:r>
            <a:r>
              <a:rPr lang="en-US" sz="2200">
                <a:solidFill>
                  <a:srgbClr val="002060"/>
                </a:solidFill>
              </a:rPr>
              <a:t>KT, ĐG </a:t>
            </a:r>
            <a:r>
              <a:rPr lang="vi-VN" sz="2200">
                <a:solidFill>
                  <a:srgbClr val="002060"/>
                </a:solidFill>
              </a:rPr>
              <a:t>kết quả </a:t>
            </a:r>
            <a:r>
              <a:rPr lang="en-US" sz="2200">
                <a:solidFill>
                  <a:srgbClr val="002060"/>
                </a:solidFill>
              </a:rPr>
              <a:t>HT</a:t>
            </a:r>
            <a:r>
              <a:rPr lang="vi-VN" sz="2200">
                <a:solidFill>
                  <a:srgbClr val="002060"/>
                </a:solidFill>
              </a:rPr>
              <a:t>, rèn luyện của </a:t>
            </a:r>
            <a:r>
              <a:rPr lang="en-US" sz="2200">
                <a:solidFill>
                  <a:srgbClr val="002060"/>
                </a:solidFill>
              </a:rPr>
              <a:t>HS </a:t>
            </a:r>
            <a:r>
              <a:rPr lang="vi-VN" sz="2200">
                <a:solidFill>
                  <a:srgbClr val="002060"/>
                </a:solidFill>
              </a:rPr>
              <a:t>theo định hướng phát triển năng lực, phẩm chất. </a:t>
            </a:r>
            <a:endParaRPr lang="en-US" sz="2200">
              <a:solidFill>
                <a:srgbClr val="002060"/>
              </a:solidFill>
            </a:endParaRPr>
          </a:p>
          <a:p>
            <a:pPr algn="just">
              <a:lnSpc>
                <a:spcPct val="110000"/>
              </a:lnSpc>
              <a:spcBef>
                <a:spcPts val="600"/>
              </a:spcBef>
            </a:pPr>
            <a:r>
              <a:rPr lang="en-US" sz="2200">
                <a:solidFill>
                  <a:srgbClr val="002060"/>
                </a:solidFill>
              </a:rPr>
              <a:t>     </a:t>
            </a:r>
            <a:r>
              <a:rPr lang="vi-VN" sz="2200">
                <a:solidFill>
                  <a:srgbClr val="002060"/>
                </a:solidFill>
              </a:rPr>
              <a:t>Tăng cường trao đổi, chia sẻ kinh nghiệm về xây dựng </a:t>
            </a:r>
            <a:r>
              <a:rPr lang="en-US" sz="2200">
                <a:solidFill>
                  <a:srgbClr val="002060"/>
                </a:solidFill>
              </a:rPr>
              <a:t>KHGD</a:t>
            </a:r>
            <a:r>
              <a:rPr lang="vi-VN" sz="2200">
                <a:solidFill>
                  <a:srgbClr val="002060"/>
                </a:solidFill>
              </a:rPr>
              <a:t> của nhà trường thông qua hội nghị, hội thảo, học tập, giao lưu. Tăng cường tổ chức và quản lý hoạt động chuyên môn trên mạng "Trường học kết nối";</a:t>
            </a:r>
            <a:endParaRPr lang="en-US" sz="2200">
              <a:solidFill>
                <a:srgbClr val="002060"/>
              </a:solidFill>
            </a:endParaRPr>
          </a:p>
          <a:p>
            <a:pPr algn="just">
              <a:lnSpc>
                <a:spcPct val="110000"/>
              </a:lnSpc>
              <a:spcBef>
                <a:spcPts val="600"/>
              </a:spcBef>
            </a:pPr>
            <a:r>
              <a:rPr lang="en-US" sz="2200">
                <a:solidFill>
                  <a:srgbClr val="002060"/>
                </a:solidFill>
              </a:rPr>
              <a:t>     </a:t>
            </a:r>
            <a:r>
              <a:rPr lang="vi-VN" sz="2200">
                <a:solidFill>
                  <a:srgbClr val="002060"/>
                </a:solidFill>
              </a:rPr>
              <a:t>c) Tăng cường công tác </a:t>
            </a:r>
            <a:r>
              <a:rPr lang="en-US" sz="2200">
                <a:solidFill>
                  <a:srgbClr val="002060"/>
                </a:solidFill>
              </a:rPr>
              <a:t>TTr</a:t>
            </a:r>
            <a:r>
              <a:rPr lang="vi-VN" sz="2200">
                <a:solidFill>
                  <a:srgbClr val="002060"/>
                </a:solidFill>
              </a:rPr>
              <a:t>, </a:t>
            </a:r>
            <a:r>
              <a:rPr lang="en-US" sz="2200">
                <a:solidFill>
                  <a:srgbClr val="002060"/>
                </a:solidFill>
              </a:rPr>
              <a:t>KT</a:t>
            </a:r>
            <a:r>
              <a:rPr lang="vi-VN" sz="2200">
                <a:solidFill>
                  <a:srgbClr val="002060"/>
                </a:solidFill>
              </a:rPr>
              <a:t> việc thực hiện đầy đủ, nghiêm túc quản lý hoạt động </a:t>
            </a:r>
            <a:r>
              <a:rPr lang="en-US" sz="2200">
                <a:solidFill>
                  <a:srgbClr val="002060"/>
                </a:solidFill>
              </a:rPr>
              <a:t>DH/GD</a:t>
            </a:r>
            <a:r>
              <a:rPr lang="vi-VN" sz="2200">
                <a:solidFill>
                  <a:srgbClr val="002060"/>
                </a:solidFill>
              </a:rPr>
              <a:t> của các nhà trường theo quy định hiện hành; có hình thức biểu dương, khen thưởng đối với những tập thể, cá nhân thực hiện tốt, xử lý nghiêm những tập thể, cá nhân làm sai các quy định về thực hiện </a:t>
            </a:r>
            <a:r>
              <a:rPr lang="en-US" sz="2200">
                <a:solidFill>
                  <a:srgbClr val="002060"/>
                </a:solidFill>
              </a:rPr>
              <a:t>CT</a:t>
            </a:r>
            <a:r>
              <a:rPr lang="vi-VN" sz="2200">
                <a:solidFill>
                  <a:srgbClr val="002060"/>
                </a:solidFill>
              </a:rPr>
              <a:t>; </a:t>
            </a:r>
            <a:r>
              <a:rPr lang="en-US" sz="2200">
                <a:solidFill>
                  <a:srgbClr val="002060"/>
                </a:solidFill>
              </a:rPr>
              <a:t>DT-HT</a:t>
            </a:r>
            <a:r>
              <a:rPr lang="vi-VN" sz="2200">
                <a:solidFill>
                  <a:srgbClr val="002060"/>
                </a:solidFill>
              </a:rPr>
              <a:t>; </a:t>
            </a:r>
            <a:r>
              <a:rPr lang="en-US" sz="2200">
                <a:solidFill>
                  <a:srgbClr val="002060"/>
                </a:solidFill>
              </a:rPr>
              <a:t>KTĐG</a:t>
            </a:r>
            <a:r>
              <a:rPr lang="vi-VN" sz="2200">
                <a:solidFill>
                  <a:srgbClr val="002060"/>
                </a:solidFill>
              </a:rPr>
              <a:t>.</a:t>
            </a:r>
            <a:endParaRPr lang="en-US" sz="2200">
              <a:solidFill>
                <a:srgbClr val="002060"/>
              </a:solidFill>
            </a:endParaRPr>
          </a:p>
          <a:p>
            <a:pPr algn="just">
              <a:lnSpc>
                <a:spcPct val="110000"/>
              </a:lnSpc>
              <a:spcBef>
                <a:spcPts val="600"/>
              </a:spcBef>
            </a:pPr>
            <a:r>
              <a:rPr lang="en-US" sz="2200">
                <a:solidFill>
                  <a:srgbClr val="002060"/>
                </a:solidFill>
              </a:rPr>
              <a:t>    d) Hồ sơ sổ sách</a:t>
            </a:r>
            <a:endParaRPr lang="vi-VN" sz="2200">
              <a:solidFill>
                <a:srgbClr val="002060"/>
              </a:solidFill>
            </a:endParaRPr>
          </a:p>
        </p:txBody>
      </p:sp>
      <p:sp>
        <p:nvSpPr>
          <p:cNvPr id="4" name="Rectangle 3"/>
          <p:cNvSpPr/>
          <p:nvPr/>
        </p:nvSpPr>
        <p:spPr>
          <a:xfrm>
            <a:off x="304800" y="228600"/>
            <a:ext cx="8610600" cy="561975"/>
          </a:xfrm>
          <a:prstGeom prst="rect">
            <a:avLst/>
          </a:prstGeom>
        </p:spPr>
        <p:txBody>
          <a:bodyPr>
            <a:spAutoFit/>
          </a:bodyPr>
          <a:lstStyle/>
          <a:p>
            <a:pPr algn="ctr" fontAlgn="auto">
              <a:lnSpc>
                <a:spcPct val="120000"/>
              </a:lnSpc>
              <a:spcBef>
                <a:spcPts val="600"/>
              </a:spcBef>
              <a:spcAft>
                <a:spcPts val="0"/>
              </a:spcAft>
              <a:defRPr/>
            </a:pPr>
            <a:r>
              <a:rPr lang="vi-VN" sz="2800" b="1" spc="-180" dirty="0">
                <a:solidFill>
                  <a:srgbClr val="800000"/>
                </a:solidFill>
                <a:latin typeface="Arial" panose="020B0604020202020204" pitchFamily="34" charset="0"/>
                <a:cs typeface="Arial" panose="020B0604020202020204" pitchFamily="34" charset="0"/>
              </a:rPr>
              <a:t>4. Tăng cường chỉ đạo, quản lý hoạt động </a:t>
            </a:r>
            <a:r>
              <a:rPr lang="en-US" sz="2800" b="1" spc="-180" dirty="0">
                <a:solidFill>
                  <a:srgbClr val="800000"/>
                </a:solidFill>
                <a:latin typeface="Arial" panose="020B0604020202020204" pitchFamily="34" charset="0"/>
                <a:cs typeface="Arial" panose="020B0604020202020204" pitchFamily="34" charset="0"/>
              </a:rPr>
              <a:t>DH, GD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83970">
                                            <p:txEl>
                                              <p:pRg st="0" end="0"/>
                                            </p:txEl>
                                          </p:spTgt>
                                        </p:tgtEl>
                                        <p:attrNameLst>
                                          <p:attrName>style.visibility</p:attrName>
                                        </p:attrNameLst>
                                      </p:cBhvr>
                                      <p:to>
                                        <p:strVal val="visible"/>
                                      </p:to>
                                    </p:set>
                                    <p:animEffect transition="in" filter="checkerboard(across)">
                                      <p:cBhvr>
                                        <p:cTn id="7" dur="500"/>
                                        <p:tgtEl>
                                          <p:spTgt spid="8397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83970">
                                            <p:txEl>
                                              <p:pRg st="1" end="1"/>
                                            </p:txEl>
                                          </p:spTgt>
                                        </p:tgtEl>
                                        <p:attrNameLst>
                                          <p:attrName>style.visibility</p:attrName>
                                        </p:attrNameLst>
                                      </p:cBhvr>
                                      <p:to>
                                        <p:strVal val="visible"/>
                                      </p:to>
                                    </p:set>
                                    <p:animEffect transition="in" filter="checkerboard(across)">
                                      <p:cBhvr>
                                        <p:cTn id="12" dur="500"/>
                                        <p:tgtEl>
                                          <p:spTgt spid="83970">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83970">
                                            <p:txEl>
                                              <p:pRg st="2" end="2"/>
                                            </p:txEl>
                                          </p:spTgt>
                                        </p:tgtEl>
                                        <p:attrNameLst>
                                          <p:attrName>style.visibility</p:attrName>
                                        </p:attrNameLst>
                                      </p:cBhvr>
                                      <p:to>
                                        <p:strVal val="visible"/>
                                      </p:to>
                                    </p:set>
                                    <p:animEffect transition="in" filter="checkerboard(across)">
                                      <p:cBhvr>
                                        <p:cTn id="17" dur="500"/>
                                        <p:tgtEl>
                                          <p:spTgt spid="8397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83970">
                                            <p:txEl>
                                              <p:pRg st="3" end="3"/>
                                            </p:txEl>
                                          </p:spTgt>
                                        </p:tgtEl>
                                        <p:attrNameLst>
                                          <p:attrName>style.visibility</p:attrName>
                                        </p:attrNameLst>
                                      </p:cBhvr>
                                      <p:to>
                                        <p:strVal val="visible"/>
                                      </p:to>
                                    </p:set>
                                    <p:animEffect transition="in" filter="checkerboard(across)">
                                      <p:cBhvr>
                                        <p:cTn id="22" dur="500"/>
                                        <p:tgtEl>
                                          <p:spTgt spid="8397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extBox 1"/>
          <p:cNvSpPr txBox="1">
            <a:spLocks noChangeArrowheads="1"/>
          </p:cNvSpPr>
          <p:nvPr/>
        </p:nvSpPr>
        <p:spPr bwMode="auto">
          <a:xfrm>
            <a:off x="914400" y="152400"/>
            <a:ext cx="7620000" cy="461963"/>
          </a:xfrm>
          <a:prstGeom prst="rect">
            <a:avLst/>
          </a:prstGeom>
          <a:noFill/>
          <a:ln w="9525">
            <a:noFill/>
            <a:miter lim="800000"/>
            <a:headEnd/>
            <a:tailEnd/>
          </a:ln>
        </p:spPr>
        <p:txBody>
          <a:bodyPr>
            <a:spAutoFit/>
          </a:bodyPr>
          <a:lstStyle/>
          <a:p>
            <a:pPr algn="ctr"/>
            <a:r>
              <a:rPr lang="en-US" sz="2400" b="1">
                <a:solidFill>
                  <a:srgbClr val="8E0000"/>
                </a:solidFill>
              </a:rPr>
              <a:t>Câu hỏi thảo luận</a:t>
            </a:r>
          </a:p>
        </p:txBody>
      </p:sp>
      <p:sp>
        <p:nvSpPr>
          <p:cNvPr id="3073" name="Rectangle 1"/>
          <p:cNvSpPr>
            <a:spLocks noChangeArrowheads="1"/>
          </p:cNvSpPr>
          <p:nvPr/>
        </p:nvSpPr>
        <p:spPr bwMode="auto">
          <a:xfrm>
            <a:off x="381000" y="762000"/>
            <a:ext cx="8382000" cy="5724525"/>
          </a:xfrm>
          <a:prstGeom prst="rect">
            <a:avLst/>
          </a:prstGeom>
          <a:noFill/>
          <a:ln w="9525">
            <a:noFill/>
            <a:miter lim="800000"/>
            <a:headEnd/>
            <a:tailEnd/>
          </a:ln>
          <a:effectLst/>
        </p:spPr>
        <p:txBody>
          <a:bodyPr anchor="ctr">
            <a:spAutoFit/>
          </a:bodyPr>
          <a:lstStyle/>
          <a:p>
            <a:pPr algn="just">
              <a:spcBef>
                <a:spcPts val="1200"/>
              </a:spcBef>
            </a:pPr>
            <a:r>
              <a:rPr lang="vi-VN" sz="2400">
                <a:solidFill>
                  <a:srgbClr val="002060"/>
                </a:solidFill>
              </a:rPr>
              <a:t>1. Thế nào là </a:t>
            </a:r>
            <a:r>
              <a:rPr lang="en-US" sz="2400">
                <a:solidFill>
                  <a:srgbClr val="002060"/>
                </a:solidFill>
              </a:rPr>
              <a:t>KHGD </a:t>
            </a:r>
            <a:r>
              <a:rPr lang="vi-VN" sz="2400">
                <a:solidFill>
                  <a:srgbClr val="002060"/>
                </a:solidFill>
              </a:rPr>
              <a:t>nhà trường? </a:t>
            </a:r>
            <a:r>
              <a:rPr lang="en-US" sz="2400">
                <a:solidFill>
                  <a:srgbClr val="002060"/>
                </a:solidFill>
              </a:rPr>
              <a:t>Việc t</a:t>
            </a:r>
            <a:r>
              <a:rPr lang="vi-VN" sz="2400">
                <a:solidFill>
                  <a:srgbClr val="002060"/>
                </a:solidFill>
              </a:rPr>
              <a:t>hực hiện việc phân cấp quản lý, tăng quyền chủ động của các </a:t>
            </a:r>
            <a:r>
              <a:rPr lang="en-US" sz="2400">
                <a:solidFill>
                  <a:srgbClr val="002060"/>
                </a:solidFill>
              </a:rPr>
              <a:t>trường THPT </a:t>
            </a:r>
            <a:r>
              <a:rPr lang="vi-VN" sz="2400">
                <a:solidFill>
                  <a:srgbClr val="002060"/>
                </a:solidFill>
              </a:rPr>
              <a:t>trong việc thực hiện </a:t>
            </a:r>
            <a:r>
              <a:rPr lang="en-US" sz="2400">
                <a:solidFill>
                  <a:srgbClr val="002060"/>
                </a:solidFill>
              </a:rPr>
              <a:t>CTGD</a:t>
            </a:r>
            <a:r>
              <a:rPr lang="vi-VN" sz="2400">
                <a:solidFill>
                  <a:srgbClr val="002060"/>
                </a:solidFill>
              </a:rPr>
              <a:t>, xây dựng và thực hiện </a:t>
            </a:r>
            <a:r>
              <a:rPr lang="en-US" sz="2400">
                <a:solidFill>
                  <a:srgbClr val="002060"/>
                </a:solidFill>
              </a:rPr>
              <a:t>KHGD </a:t>
            </a:r>
            <a:r>
              <a:rPr lang="vi-VN" sz="2400">
                <a:solidFill>
                  <a:srgbClr val="002060"/>
                </a:solidFill>
              </a:rPr>
              <a:t>có những thuận lợi và khó khăn gì? Giải pháp khắc phục khó khăn?</a:t>
            </a:r>
            <a:endParaRPr lang="en-US" sz="2400">
              <a:solidFill>
                <a:srgbClr val="002060"/>
              </a:solidFill>
            </a:endParaRPr>
          </a:p>
          <a:p>
            <a:pPr algn="just" eaLnBrk="0" hangingPunct="0">
              <a:spcBef>
                <a:spcPts val="1200"/>
              </a:spcBef>
            </a:pPr>
            <a:r>
              <a:rPr lang="vi-VN" sz="2400">
                <a:solidFill>
                  <a:srgbClr val="002060"/>
                </a:solidFill>
              </a:rPr>
              <a:t>2. Hoạt động đổi mới </a:t>
            </a:r>
            <a:r>
              <a:rPr lang="en-US" sz="2400">
                <a:solidFill>
                  <a:srgbClr val="002060"/>
                </a:solidFill>
              </a:rPr>
              <a:t>HTDH</a:t>
            </a:r>
            <a:r>
              <a:rPr lang="vi-VN" sz="2400">
                <a:solidFill>
                  <a:srgbClr val="002060"/>
                </a:solidFill>
              </a:rPr>
              <a:t>, </a:t>
            </a:r>
            <a:r>
              <a:rPr lang="en-US" sz="2400">
                <a:solidFill>
                  <a:srgbClr val="002060"/>
                </a:solidFill>
              </a:rPr>
              <a:t>PPDH </a:t>
            </a:r>
            <a:r>
              <a:rPr lang="vi-VN" sz="2400">
                <a:solidFill>
                  <a:srgbClr val="002060"/>
                </a:solidFill>
              </a:rPr>
              <a:t>và </a:t>
            </a:r>
            <a:r>
              <a:rPr lang="en-US" sz="2400">
                <a:solidFill>
                  <a:srgbClr val="002060"/>
                </a:solidFill>
              </a:rPr>
              <a:t>KTĐG</a:t>
            </a:r>
            <a:r>
              <a:rPr lang="vi-VN" sz="2400">
                <a:solidFill>
                  <a:srgbClr val="002060"/>
                </a:solidFill>
              </a:rPr>
              <a:t> trong trường </a:t>
            </a:r>
            <a:r>
              <a:rPr lang="en-US" sz="2400">
                <a:solidFill>
                  <a:srgbClr val="002060"/>
                </a:solidFill>
              </a:rPr>
              <a:t>THPT </a:t>
            </a:r>
            <a:r>
              <a:rPr lang="vi-VN" sz="2400">
                <a:solidFill>
                  <a:srgbClr val="002060"/>
                </a:solidFill>
              </a:rPr>
              <a:t>hiện nay đang có thuận lợi và khó khăn gì? Việc quản lí hoạt động đổi mới </a:t>
            </a:r>
            <a:r>
              <a:rPr lang="en-US" sz="2400">
                <a:solidFill>
                  <a:srgbClr val="002060"/>
                </a:solidFill>
              </a:rPr>
              <a:t>PPDH, HTDH, KTĐG </a:t>
            </a:r>
            <a:r>
              <a:rPr lang="vi-VN" sz="2400">
                <a:solidFill>
                  <a:srgbClr val="002060"/>
                </a:solidFill>
              </a:rPr>
              <a:t>cần được thực hiện như thế nào để đạt hiệu quả thiết thực?</a:t>
            </a:r>
            <a:endParaRPr lang="en-US" sz="2400">
              <a:solidFill>
                <a:srgbClr val="002060"/>
              </a:solidFill>
            </a:endParaRPr>
          </a:p>
          <a:p>
            <a:pPr algn="just" eaLnBrk="0" hangingPunct="0">
              <a:spcBef>
                <a:spcPts val="1200"/>
              </a:spcBef>
            </a:pPr>
            <a:r>
              <a:rPr lang="vi-VN" sz="2400">
                <a:solidFill>
                  <a:srgbClr val="002060"/>
                </a:solidFill>
              </a:rPr>
              <a:t>3. Việc tổ chức các </a:t>
            </a:r>
            <a:r>
              <a:rPr lang="en-US" sz="2400">
                <a:solidFill>
                  <a:srgbClr val="002060"/>
                </a:solidFill>
              </a:rPr>
              <a:t>HĐGD</a:t>
            </a:r>
            <a:r>
              <a:rPr lang="vi-VN" sz="2400">
                <a:solidFill>
                  <a:srgbClr val="002060"/>
                </a:solidFill>
              </a:rPr>
              <a:t> hiện nay trong trường </a:t>
            </a:r>
            <a:r>
              <a:rPr lang="en-US" sz="2400">
                <a:solidFill>
                  <a:srgbClr val="002060"/>
                </a:solidFill>
              </a:rPr>
              <a:t>THPT t</a:t>
            </a:r>
            <a:r>
              <a:rPr lang="vi-VN" sz="2400">
                <a:solidFill>
                  <a:srgbClr val="002060"/>
                </a:solidFill>
              </a:rPr>
              <a:t>heo hướng trải nghiệm sáng tạo của học sinh có những thuận lợi, khó khăn gì? Đề xuất các biện pháp để tổ chức thực hiện các hoạt động này có hiệu quả?</a:t>
            </a:r>
            <a:endParaRPr lang="en-US" sz="2400">
              <a:solidFill>
                <a:srgbClr val="002060"/>
              </a:solidFill>
            </a:endParaRPr>
          </a:p>
          <a:p>
            <a:pPr algn="just" eaLnBrk="0" hangingPunct="0">
              <a:spcBef>
                <a:spcPts val="1200"/>
              </a:spcBef>
            </a:pPr>
            <a:r>
              <a:rPr lang="vi-VN" sz="2400">
                <a:solidFill>
                  <a:srgbClr val="002060"/>
                </a:solidFill>
              </a:rPr>
              <a:t>4. Sinh hoạt chuyên môn dựa trên </a:t>
            </a:r>
            <a:r>
              <a:rPr lang="en-US" sz="2400">
                <a:solidFill>
                  <a:srgbClr val="002060"/>
                </a:solidFill>
              </a:rPr>
              <a:t>NCBH</a:t>
            </a:r>
            <a:r>
              <a:rPr lang="vi-VN" sz="2400">
                <a:solidFill>
                  <a:srgbClr val="002060"/>
                </a:solidFill>
              </a:rPr>
              <a:t>, dự giờ phân tích bài học khác gì dự giờ trước đây?</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idx="4294967295"/>
          </p:nvPr>
        </p:nvSpPr>
        <p:spPr/>
        <p:txBody>
          <a:bodyPr/>
          <a:lstStyle/>
          <a:p>
            <a:endParaRPr lang="vi-VN" altLang="en-US" smtClean="0">
              <a:latin typeface="Lucida Sans Unicode" pitchFamily="34" charset="0"/>
            </a:endParaRPr>
          </a:p>
        </p:txBody>
      </p:sp>
      <p:pic>
        <p:nvPicPr>
          <p:cNvPr id="46082" name="Picture 7" descr="1"/>
          <p:cNvPicPr>
            <a:picLocks noChangeAspect="1" noChangeArrowheads="1"/>
          </p:cNvPicPr>
          <p:nvPr/>
        </p:nvPicPr>
        <p:blipFill>
          <a:blip r:embed="rId2"/>
          <a:srcRect/>
          <a:stretch>
            <a:fillRect/>
          </a:stretch>
        </p:blipFill>
        <p:spPr bwMode="auto">
          <a:xfrm>
            <a:off x="63500" y="0"/>
            <a:ext cx="9144000" cy="6858000"/>
          </a:xfrm>
          <a:prstGeom prst="rect">
            <a:avLst/>
          </a:prstGeom>
          <a:noFill/>
          <a:ln w="9525">
            <a:noFill/>
            <a:miter lim="800000"/>
            <a:headEnd/>
            <a:tailEnd/>
          </a:ln>
        </p:spPr>
      </p:pic>
      <p:sp>
        <p:nvSpPr>
          <p:cNvPr id="178180" name="Content Placeholder 2"/>
          <p:cNvSpPr>
            <a:spLocks noGrp="1"/>
          </p:cNvSpPr>
          <p:nvPr>
            <p:ph idx="4294967295"/>
          </p:nvPr>
        </p:nvSpPr>
        <p:spPr>
          <a:xfrm>
            <a:off x="1371600" y="1676400"/>
            <a:ext cx="6781800" cy="1371600"/>
          </a:xfrm>
        </p:spPr>
        <p:txBody>
          <a:bodyPr>
            <a:noAutofit/>
          </a:bodyPr>
          <a:lstStyle/>
          <a:p>
            <a:pPr marL="274320" indent="-274320" fontAlgn="auto">
              <a:spcAft>
                <a:spcPts val="0"/>
              </a:spcAft>
              <a:buClr>
                <a:schemeClr val="accent3"/>
              </a:buClr>
              <a:buFont typeface="Wingdings 3" pitchFamily="18" charset="2"/>
              <a:buNone/>
              <a:defRPr/>
            </a:pPr>
            <a:endParaRPr lang="en-US" sz="3600" b="1" dirty="0">
              <a:solidFill>
                <a:srgbClr val="002060"/>
              </a:solidFill>
              <a:effectLst>
                <a:outerShdw blurRad="38100" dist="38100" dir="2700000" algn="tl">
                  <a:srgbClr val="C0C0C0"/>
                </a:outerShdw>
              </a:effectLst>
              <a:latin typeface="Arial" pitchFamily="34" charset="0"/>
              <a:cs typeface="Arial" pitchFamily="34" charset="0"/>
            </a:endParaRPr>
          </a:p>
          <a:p>
            <a:pPr marL="274320" indent="-274320" algn="ctr" fontAlgn="auto">
              <a:spcAft>
                <a:spcPts val="0"/>
              </a:spcAft>
              <a:buClr>
                <a:schemeClr val="accent3"/>
              </a:buClr>
              <a:buFont typeface="Wingdings 3" pitchFamily="18" charset="2"/>
              <a:buNone/>
              <a:defRPr/>
            </a:pPr>
            <a:r>
              <a:rPr lang="en-US" sz="3600" b="1" i="1" dirty="0" err="1">
                <a:solidFill>
                  <a:srgbClr val="002060"/>
                </a:solidFill>
                <a:effectLst>
                  <a:outerShdw blurRad="38100" dist="38100" dir="2700000" algn="tl">
                    <a:srgbClr val="C0C0C0"/>
                  </a:outerShdw>
                </a:effectLst>
                <a:latin typeface="Arial" pitchFamily="34" charset="0"/>
                <a:cs typeface="Arial" pitchFamily="34" charset="0"/>
              </a:rPr>
              <a:t>Trân</a:t>
            </a:r>
            <a:r>
              <a:rPr lang="en-US" sz="3600" b="1" i="1" dirty="0">
                <a:solidFill>
                  <a:srgbClr val="002060"/>
                </a:solidFill>
                <a:effectLst>
                  <a:outerShdw blurRad="38100" dist="38100" dir="2700000" algn="tl">
                    <a:srgbClr val="C0C0C0"/>
                  </a:outerShdw>
                </a:effectLst>
                <a:latin typeface="Arial" pitchFamily="34" charset="0"/>
                <a:cs typeface="Arial" pitchFamily="34" charset="0"/>
              </a:rPr>
              <a:t> </a:t>
            </a:r>
            <a:r>
              <a:rPr lang="en-US" sz="3600" b="1" i="1" dirty="0" err="1">
                <a:solidFill>
                  <a:srgbClr val="002060"/>
                </a:solidFill>
                <a:effectLst>
                  <a:outerShdw blurRad="38100" dist="38100" dir="2700000" algn="tl">
                    <a:srgbClr val="C0C0C0"/>
                  </a:outerShdw>
                </a:effectLst>
                <a:latin typeface="Arial" pitchFamily="34" charset="0"/>
                <a:cs typeface="Arial" pitchFamily="34" charset="0"/>
              </a:rPr>
              <a:t>trọng</a:t>
            </a:r>
            <a:r>
              <a:rPr lang="en-US" sz="3600" b="1" i="1" dirty="0">
                <a:solidFill>
                  <a:srgbClr val="002060"/>
                </a:solidFill>
                <a:effectLst>
                  <a:outerShdw blurRad="38100" dist="38100" dir="2700000" algn="tl">
                    <a:srgbClr val="C0C0C0"/>
                  </a:outerShdw>
                </a:effectLst>
                <a:latin typeface="Arial" pitchFamily="34" charset="0"/>
                <a:cs typeface="Arial" pitchFamily="34" charset="0"/>
              </a:rPr>
              <a:t> </a:t>
            </a:r>
            <a:r>
              <a:rPr lang="en-US" sz="3600" b="1" i="1" dirty="0" err="1">
                <a:solidFill>
                  <a:srgbClr val="002060"/>
                </a:solidFill>
                <a:effectLst>
                  <a:outerShdw blurRad="38100" dist="38100" dir="2700000" algn="tl">
                    <a:srgbClr val="C0C0C0"/>
                  </a:outerShdw>
                </a:effectLst>
                <a:latin typeface="Arial" pitchFamily="34" charset="0"/>
                <a:cs typeface="Arial" pitchFamily="34" charset="0"/>
              </a:rPr>
              <a:t>cám</a:t>
            </a:r>
            <a:r>
              <a:rPr lang="en-US" sz="3600" b="1" i="1" dirty="0">
                <a:solidFill>
                  <a:srgbClr val="002060"/>
                </a:solidFill>
                <a:effectLst>
                  <a:outerShdw blurRad="38100" dist="38100" dir="2700000" algn="tl">
                    <a:srgbClr val="C0C0C0"/>
                  </a:outerShdw>
                </a:effectLst>
                <a:latin typeface="Arial" pitchFamily="34" charset="0"/>
                <a:cs typeface="Arial" pitchFamily="34" charset="0"/>
              </a:rPr>
              <a:t> </a:t>
            </a:r>
            <a:r>
              <a:rPr lang="en-US" sz="3600" b="1" i="1" dirty="0" err="1">
                <a:solidFill>
                  <a:srgbClr val="002060"/>
                </a:solidFill>
                <a:effectLst>
                  <a:outerShdw blurRad="38100" dist="38100" dir="2700000" algn="tl">
                    <a:srgbClr val="C0C0C0"/>
                  </a:outerShdw>
                </a:effectLst>
                <a:latin typeface="Arial" pitchFamily="34" charset="0"/>
                <a:cs typeface="Arial" pitchFamily="34" charset="0"/>
              </a:rPr>
              <a:t>ơn</a:t>
            </a:r>
            <a:r>
              <a:rPr lang="en-US" sz="3600" b="1" i="1" dirty="0">
                <a:solidFill>
                  <a:srgbClr val="002060"/>
                </a:solidFill>
                <a:effectLst>
                  <a:outerShdw blurRad="38100" dist="38100" dir="2700000" algn="tl">
                    <a:srgbClr val="C0C0C0"/>
                  </a:outerShdw>
                </a:effectLst>
                <a:latin typeface="Arial" pitchFamily="34" charset="0"/>
                <a:cs typeface="Arial" pitchFamily="34" charset="0"/>
              </a:rPr>
              <a:t>!</a:t>
            </a:r>
          </a:p>
          <a:p>
            <a:pPr marL="274320" indent="-274320" algn="ctr" fontAlgn="auto">
              <a:spcAft>
                <a:spcPts val="0"/>
              </a:spcAft>
              <a:buClr>
                <a:schemeClr val="accent3"/>
              </a:buClr>
              <a:buFont typeface="Wingdings 3" pitchFamily="18" charset="2"/>
              <a:buNone/>
              <a:defRPr/>
            </a:pPr>
            <a:r>
              <a:rPr lang="en-US" sz="3600" b="1" i="1" dirty="0">
                <a:solidFill>
                  <a:srgbClr val="002060"/>
                </a:solidFill>
                <a:effectLst>
                  <a:outerShdw blurRad="38100" dist="38100" dir="2700000" algn="tl">
                    <a:srgbClr val="C0C0C0"/>
                  </a:outerShdw>
                </a:effectLst>
                <a:latin typeface="Arial" pitchFamily="34" charset="0"/>
                <a:cs typeface="Arial" pitchFamily="34" charset="0"/>
              </a:rPr>
              <a:t>0984189696</a:t>
            </a:r>
          </a:p>
          <a:p>
            <a:pPr marL="274320" indent="-274320" algn="ctr" fontAlgn="auto">
              <a:spcAft>
                <a:spcPts val="0"/>
              </a:spcAft>
              <a:buClr>
                <a:schemeClr val="accent3"/>
              </a:buClr>
              <a:buFont typeface="Wingdings 2"/>
              <a:buNone/>
              <a:defRPr/>
            </a:pPr>
            <a:r>
              <a:rPr lang="en-US" sz="3600" b="1" i="1" dirty="0">
                <a:solidFill>
                  <a:srgbClr val="002060"/>
                </a:solidFill>
                <a:effectLst>
                  <a:outerShdw blurRad="38100" dist="38100" dir="2700000" algn="tl">
                    <a:srgbClr val="C0C0C0"/>
                  </a:outerShdw>
                </a:effectLst>
                <a:latin typeface="Arial" pitchFamily="34" charset="0"/>
                <a:cs typeface="Arial" pitchFamily="34" charset="0"/>
              </a:rPr>
              <a:t>vdchuan@moet.gov.vn</a:t>
            </a:r>
          </a:p>
          <a:p>
            <a:pPr marL="274320" indent="-274320" algn="ctr" fontAlgn="auto">
              <a:spcAft>
                <a:spcPts val="0"/>
              </a:spcAft>
              <a:buClr>
                <a:schemeClr val="accent3"/>
              </a:buClr>
              <a:buFont typeface="Wingdings 2"/>
              <a:buNone/>
              <a:defRPr/>
            </a:pPr>
            <a:r>
              <a:rPr lang="en-US" sz="3600" b="1" i="1" dirty="0">
                <a:solidFill>
                  <a:srgbClr val="002060"/>
                </a:solidFill>
                <a:effectLst>
                  <a:outerShdw blurRad="38100" dist="38100" dir="2700000" algn="tl">
                    <a:srgbClr val="C0C0C0"/>
                  </a:outerShdw>
                </a:effectLst>
                <a:latin typeface="Arial" pitchFamily="34" charset="0"/>
                <a:cs typeface="Arial" pitchFamily="34" charset="0"/>
              </a:rPr>
              <a:t>nxthanh@moet.gov.vn</a:t>
            </a:r>
          </a:p>
          <a:p>
            <a:pPr marL="274320" indent="-274320" algn="ctr" fontAlgn="auto">
              <a:spcAft>
                <a:spcPts val="0"/>
              </a:spcAft>
              <a:buClr>
                <a:schemeClr val="accent3"/>
              </a:buClr>
              <a:buFont typeface="Wingdings 3" pitchFamily="18" charset="2"/>
              <a:buNone/>
              <a:defRPr/>
            </a:pPr>
            <a:r>
              <a:rPr lang="en-US" sz="3600" b="1" i="1" dirty="0">
                <a:solidFill>
                  <a:srgbClr val="002060"/>
                </a:solidFill>
                <a:effectLst>
                  <a:outerShdw blurRad="38100" dist="38100" dir="2700000" algn="tl">
                    <a:srgbClr val="C0C0C0"/>
                  </a:outerShdw>
                </a:effectLst>
                <a:latin typeface="Arial" pitchFamily="34" charset="0"/>
                <a:cs typeface="Arial" pitchFamily="34" charset="0"/>
              </a:rPr>
              <a:t>lthang@moet.gov.vn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8" name="Hình chữ nhật 3"/>
          <p:cNvSpPr>
            <a:spLocks noChangeArrowheads="1"/>
          </p:cNvSpPr>
          <p:nvPr/>
        </p:nvSpPr>
        <p:spPr bwMode="auto">
          <a:xfrm>
            <a:off x="381000" y="762000"/>
            <a:ext cx="8305800" cy="5351463"/>
          </a:xfrm>
          <a:prstGeom prst="rect">
            <a:avLst/>
          </a:prstGeom>
          <a:noFill/>
          <a:ln w="9525">
            <a:noFill/>
            <a:miter lim="800000"/>
            <a:headEnd/>
            <a:tailEnd/>
          </a:ln>
        </p:spPr>
        <p:txBody>
          <a:bodyPr>
            <a:spAutoFit/>
          </a:bodyPr>
          <a:lstStyle/>
          <a:p>
            <a:pPr algn="just" fontAlgn="auto">
              <a:lnSpc>
                <a:spcPct val="110000"/>
              </a:lnSpc>
              <a:spcBef>
                <a:spcPts val="600"/>
              </a:spcBef>
              <a:spcAft>
                <a:spcPts val="0"/>
              </a:spcAft>
              <a:defRPr/>
            </a:pPr>
            <a:r>
              <a:rPr lang="da-DK" altLang="en-US" sz="2400" dirty="0">
                <a:solidFill>
                  <a:srgbClr val="002060"/>
                </a:solidFill>
                <a:latin typeface="Arial" pitchFamily="34" charset="0"/>
                <a:cs typeface="Arial" pitchFamily="34" charset="0"/>
              </a:rPr>
              <a:t>     6) Từ năm 2014 triển khai thí điểm mô hình dạy học gắn với SX-KD-DV và bảo vệ môi trường tại địa phương;</a:t>
            </a:r>
            <a:r>
              <a:rPr lang="da-DK" sz="2400" spc="-100" dirty="0">
                <a:solidFill>
                  <a:srgbClr val="002060"/>
                </a:solidFill>
                <a:latin typeface="Arial" pitchFamily="34" charset="0"/>
                <a:cs typeface="Arial" pitchFamily="34" charset="0"/>
              </a:rPr>
              <a:t>    </a:t>
            </a:r>
          </a:p>
          <a:p>
            <a:pPr algn="just" fontAlgn="auto">
              <a:lnSpc>
                <a:spcPct val="110000"/>
              </a:lnSpc>
              <a:spcBef>
                <a:spcPts val="600"/>
              </a:spcBef>
              <a:spcAft>
                <a:spcPts val="0"/>
              </a:spcAft>
              <a:defRPr/>
            </a:pPr>
            <a:r>
              <a:rPr lang="da-DK" sz="2400" spc="-100" dirty="0">
                <a:solidFill>
                  <a:srgbClr val="002060"/>
                </a:solidFill>
                <a:latin typeface="Arial" pitchFamily="34" charset="0"/>
                <a:cs typeface="Arial" pitchFamily="34" charset="0"/>
              </a:rPr>
              <a:t>     </a:t>
            </a:r>
            <a:r>
              <a:rPr lang="da-DK" sz="2400" spc="-120" dirty="0">
                <a:solidFill>
                  <a:srgbClr val="002060"/>
                </a:solidFill>
                <a:latin typeface="Arial" pitchFamily="34" charset="0"/>
                <a:cs typeface="Arial" pitchFamily="34" charset="0"/>
              </a:rPr>
              <a:t>7) Tăng cường chỉ đạo việc hướng dẫn HS vận dụng kiến thức liên môn vào giải quyết các vấn đề thực tiễn thông qua "Dạy học dựa trên dự án", tổ chức các "Hoạt động trải nghiệm sáng tạo";  </a:t>
            </a:r>
          </a:p>
          <a:p>
            <a:pPr algn="just" fontAlgn="auto">
              <a:lnSpc>
                <a:spcPct val="110000"/>
              </a:lnSpc>
              <a:spcBef>
                <a:spcPts val="600"/>
              </a:spcBef>
              <a:spcAft>
                <a:spcPts val="0"/>
              </a:spcAft>
              <a:defRPr/>
            </a:pPr>
            <a:r>
              <a:rPr lang="da-DK" sz="2400" spc="-100" dirty="0">
                <a:solidFill>
                  <a:srgbClr val="002060"/>
                </a:solidFill>
                <a:latin typeface="Arial" pitchFamily="34" charset="0"/>
                <a:cs typeface="Arial" pitchFamily="34" charset="0"/>
              </a:rPr>
              <a:t>     8) Ban hành công văn số </a:t>
            </a:r>
            <a:r>
              <a:rPr lang="en-US" sz="2400" spc="-100" dirty="0">
                <a:solidFill>
                  <a:srgbClr val="002060"/>
                </a:solidFill>
                <a:latin typeface="Arial" pitchFamily="34" charset="0"/>
                <a:cs typeface="Arial" pitchFamily="34" charset="0"/>
              </a:rPr>
              <a:t>5555/BGDĐT-</a:t>
            </a:r>
            <a:r>
              <a:rPr lang="en-US" sz="2400" spc="-100" dirty="0" err="1">
                <a:solidFill>
                  <a:srgbClr val="002060"/>
                </a:solidFill>
                <a:latin typeface="Arial" pitchFamily="34" charset="0"/>
                <a:cs typeface="Arial" pitchFamily="34" charset="0"/>
              </a:rPr>
              <a:t>GDTrH</a:t>
            </a:r>
            <a:r>
              <a:rPr lang="en-US" sz="2400" spc="-100" dirty="0">
                <a:solidFill>
                  <a:srgbClr val="002060"/>
                </a:solidFill>
                <a:latin typeface="Arial" pitchFamily="34" charset="0"/>
                <a:cs typeface="Arial" pitchFamily="34" charset="0"/>
              </a:rPr>
              <a:t> </a:t>
            </a:r>
            <a:r>
              <a:rPr lang="en-US" sz="2400" spc="-100" dirty="0" err="1">
                <a:solidFill>
                  <a:srgbClr val="002060"/>
                </a:solidFill>
                <a:latin typeface="Arial" pitchFamily="34" charset="0"/>
                <a:cs typeface="Arial" pitchFamily="34" charset="0"/>
              </a:rPr>
              <a:t>ngày</a:t>
            </a:r>
            <a:r>
              <a:rPr lang="en-US" sz="2400" spc="-100" dirty="0">
                <a:solidFill>
                  <a:srgbClr val="002060"/>
                </a:solidFill>
                <a:latin typeface="Arial" pitchFamily="34" charset="0"/>
                <a:cs typeface="Arial" pitchFamily="34" charset="0"/>
              </a:rPr>
              <a:t> 08/10/2014</a:t>
            </a:r>
            <a:r>
              <a:rPr lang="da-DK" sz="2400" spc="-100" dirty="0">
                <a:solidFill>
                  <a:srgbClr val="002060"/>
                </a:solidFill>
                <a:latin typeface="Arial" pitchFamily="34" charset="0"/>
                <a:cs typeface="Arial" pitchFamily="34" charset="0"/>
              </a:rPr>
              <a:t>  </a:t>
            </a:r>
            <a:r>
              <a:rPr lang="en-US" sz="2400" spc="-100" dirty="0" err="1">
                <a:solidFill>
                  <a:srgbClr val="002060"/>
                </a:solidFill>
                <a:latin typeface="Arial" pitchFamily="34" charset="0"/>
                <a:cs typeface="Arial" pitchFamily="34" charset="0"/>
              </a:rPr>
              <a:t>hướng</a:t>
            </a:r>
            <a:r>
              <a:rPr lang="en-US" sz="2400" spc="-100" dirty="0">
                <a:solidFill>
                  <a:srgbClr val="002060"/>
                </a:solidFill>
                <a:latin typeface="Arial" pitchFamily="34" charset="0"/>
                <a:cs typeface="Arial" pitchFamily="34" charset="0"/>
              </a:rPr>
              <a:t> </a:t>
            </a:r>
            <a:r>
              <a:rPr lang="en-US" sz="2400" spc="-100" dirty="0" err="1">
                <a:solidFill>
                  <a:srgbClr val="002060"/>
                </a:solidFill>
                <a:latin typeface="Arial" pitchFamily="34" charset="0"/>
                <a:cs typeface="Arial" pitchFamily="34" charset="0"/>
              </a:rPr>
              <a:t>dẫn</a:t>
            </a:r>
            <a:r>
              <a:rPr lang="en-US" sz="2400" spc="-100" dirty="0">
                <a:solidFill>
                  <a:srgbClr val="002060"/>
                </a:solidFill>
                <a:latin typeface="Arial" pitchFamily="34" charset="0"/>
                <a:cs typeface="Arial" pitchFamily="34" charset="0"/>
              </a:rPr>
              <a:t> SHCM </a:t>
            </a:r>
            <a:r>
              <a:rPr lang="en-US" sz="2400" spc="-100" dirty="0" err="1">
                <a:solidFill>
                  <a:srgbClr val="002060"/>
                </a:solidFill>
                <a:latin typeface="Arial" pitchFamily="34" charset="0"/>
                <a:cs typeface="Arial" pitchFamily="34" charset="0"/>
              </a:rPr>
              <a:t>về</a:t>
            </a:r>
            <a:r>
              <a:rPr lang="en-US" sz="2400" spc="-100" dirty="0">
                <a:solidFill>
                  <a:srgbClr val="002060"/>
                </a:solidFill>
                <a:latin typeface="Arial" pitchFamily="34" charset="0"/>
                <a:cs typeface="Arial" pitchFamily="34" charset="0"/>
              </a:rPr>
              <a:t> </a:t>
            </a:r>
            <a:r>
              <a:rPr lang="en-US" sz="2400" spc="-100" dirty="0" err="1">
                <a:solidFill>
                  <a:srgbClr val="002060"/>
                </a:solidFill>
                <a:latin typeface="Arial" pitchFamily="34" charset="0"/>
                <a:cs typeface="Arial" pitchFamily="34" charset="0"/>
              </a:rPr>
              <a:t>đổi</a:t>
            </a:r>
            <a:r>
              <a:rPr lang="en-US" sz="2400" spc="-100" dirty="0">
                <a:solidFill>
                  <a:srgbClr val="002060"/>
                </a:solidFill>
                <a:latin typeface="Arial" pitchFamily="34" charset="0"/>
                <a:cs typeface="Arial" pitchFamily="34" charset="0"/>
              </a:rPr>
              <a:t> </a:t>
            </a:r>
            <a:r>
              <a:rPr lang="en-US" sz="2400" spc="-100" dirty="0" err="1">
                <a:solidFill>
                  <a:srgbClr val="002060"/>
                </a:solidFill>
                <a:latin typeface="Arial" pitchFamily="34" charset="0"/>
                <a:cs typeface="Arial" pitchFamily="34" charset="0"/>
              </a:rPr>
              <a:t>mới</a:t>
            </a:r>
            <a:r>
              <a:rPr lang="en-US" sz="2400" spc="-100" dirty="0">
                <a:solidFill>
                  <a:srgbClr val="002060"/>
                </a:solidFill>
                <a:latin typeface="Arial" pitchFamily="34" charset="0"/>
                <a:cs typeface="Arial" pitchFamily="34" charset="0"/>
              </a:rPr>
              <a:t> PPDH </a:t>
            </a:r>
            <a:r>
              <a:rPr lang="en-US" sz="2400" spc="-100" dirty="0" err="1">
                <a:solidFill>
                  <a:srgbClr val="002060"/>
                </a:solidFill>
                <a:latin typeface="Arial" pitchFamily="34" charset="0"/>
                <a:cs typeface="Arial" pitchFamily="34" charset="0"/>
              </a:rPr>
              <a:t>và</a:t>
            </a:r>
            <a:r>
              <a:rPr lang="en-US" sz="2400" spc="-100" dirty="0">
                <a:solidFill>
                  <a:srgbClr val="002060"/>
                </a:solidFill>
                <a:latin typeface="Arial" pitchFamily="34" charset="0"/>
                <a:cs typeface="Arial" pitchFamily="34" charset="0"/>
              </a:rPr>
              <a:t> KTĐG; </a:t>
            </a:r>
            <a:r>
              <a:rPr lang="en-US" sz="2400" spc="-100" dirty="0" err="1">
                <a:solidFill>
                  <a:srgbClr val="002060"/>
                </a:solidFill>
                <a:latin typeface="Arial" pitchFamily="34" charset="0"/>
                <a:cs typeface="Arial" pitchFamily="34" charset="0"/>
              </a:rPr>
              <a:t>tổ</a:t>
            </a:r>
            <a:r>
              <a:rPr lang="en-US" sz="2400" spc="-100" dirty="0">
                <a:solidFill>
                  <a:srgbClr val="002060"/>
                </a:solidFill>
                <a:latin typeface="Arial" pitchFamily="34" charset="0"/>
                <a:cs typeface="Arial" pitchFamily="34" charset="0"/>
              </a:rPr>
              <a:t> </a:t>
            </a:r>
            <a:r>
              <a:rPr lang="en-US" sz="2400" spc="-100" dirty="0" err="1">
                <a:solidFill>
                  <a:srgbClr val="002060"/>
                </a:solidFill>
                <a:latin typeface="Arial" pitchFamily="34" charset="0"/>
                <a:cs typeface="Arial" pitchFamily="34" charset="0"/>
              </a:rPr>
              <a:t>chức</a:t>
            </a:r>
            <a:r>
              <a:rPr lang="en-US" sz="2400" spc="-100" dirty="0">
                <a:solidFill>
                  <a:srgbClr val="002060"/>
                </a:solidFill>
                <a:latin typeface="Arial" pitchFamily="34" charset="0"/>
                <a:cs typeface="Arial" pitchFamily="34" charset="0"/>
              </a:rPr>
              <a:t> </a:t>
            </a:r>
            <a:r>
              <a:rPr lang="en-US" sz="2400" spc="-100" dirty="0" err="1">
                <a:solidFill>
                  <a:srgbClr val="002060"/>
                </a:solidFill>
                <a:latin typeface="Arial" pitchFamily="34" charset="0"/>
                <a:cs typeface="Arial" pitchFamily="34" charset="0"/>
              </a:rPr>
              <a:t>và</a:t>
            </a:r>
            <a:r>
              <a:rPr lang="en-US" sz="2400" spc="-100" dirty="0">
                <a:solidFill>
                  <a:srgbClr val="002060"/>
                </a:solidFill>
                <a:latin typeface="Arial" pitchFamily="34" charset="0"/>
                <a:cs typeface="Arial" pitchFamily="34" charset="0"/>
              </a:rPr>
              <a:t> </a:t>
            </a:r>
            <a:r>
              <a:rPr lang="en-US" sz="2400" spc="-100" dirty="0" err="1">
                <a:solidFill>
                  <a:srgbClr val="002060"/>
                </a:solidFill>
                <a:latin typeface="Arial" pitchFamily="34" charset="0"/>
                <a:cs typeface="Arial" pitchFamily="34" charset="0"/>
              </a:rPr>
              <a:t>quản</a:t>
            </a:r>
            <a:r>
              <a:rPr lang="en-US" sz="2400" spc="-100" dirty="0">
                <a:solidFill>
                  <a:srgbClr val="002060"/>
                </a:solidFill>
                <a:latin typeface="Arial" pitchFamily="34" charset="0"/>
                <a:cs typeface="Arial" pitchFamily="34" charset="0"/>
              </a:rPr>
              <a:t> </a:t>
            </a:r>
            <a:r>
              <a:rPr lang="en-US" sz="2400" spc="-100" dirty="0" err="1">
                <a:solidFill>
                  <a:srgbClr val="002060"/>
                </a:solidFill>
                <a:latin typeface="Arial" pitchFamily="34" charset="0"/>
                <a:cs typeface="Arial" pitchFamily="34" charset="0"/>
              </a:rPr>
              <a:t>lý</a:t>
            </a:r>
            <a:r>
              <a:rPr lang="en-US" sz="2400" spc="-100" dirty="0">
                <a:solidFill>
                  <a:srgbClr val="002060"/>
                </a:solidFill>
                <a:latin typeface="Arial" pitchFamily="34" charset="0"/>
                <a:cs typeface="Arial" pitchFamily="34" charset="0"/>
              </a:rPr>
              <a:t> </a:t>
            </a:r>
            <a:r>
              <a:rPr lang="en-US" sz="2400" spc="-100" dirty="0" err="1">
                <a:solidFill>
                  <a:srgbClr val="002060"/>
                </a:solidFill>
                <a:latin typeface="Arial" pitchFamily="34" charset="0"/>
                <a:cs typeface="Arial" pitchFamily="34" charset="0"/>
              </a:rPr>
              <a:t>các</a:t>
            </a:r>
            <a:r>
              <a:rPr lang="en-US" sz="2400" spc="-100" dirty="0">
                <a:solidFill>
                  <a:srgbClr val="002060"/>
                </a:solidFill>
                <a:latin typeface="Arial" pitchFamily="34" charset="0"/>
                <a:cs typeface="Arial" pitchFamily="34" charset="0"/>
              </a:rPr>
              <a:t> </a:t>
            </a:r>
            <a:r>
              <a:rPr lang="en-US" sz="2400" spc="-100" dirty="0" err="1">
                <a:solidFill>
                  <a:srgbClr val="002060"/>
                </a:solidFill>
                <a:latin typeface="Arial" pitchFamily="34" charset="0"/>
                <a:cs typeface="Arial" pitchFamily="34" charset="0"/>
              </a:rPr>
              <a:t>hoạt</a:t>
            </a:r>
            <a:r>
              <a:rPr lang="en-US" sz="2400" spc="-100" dirty="0">
                <a:solidFill>
                  <a:srgbClr val="002060"/>
                </a:solidFill>
                <a:latin typeface="Arial" pitchFamily="34" charset="0"/>
                <a:cs typeface="Arial" pitchFamily="34" charset="0"/>
              </a:rPr>
              <a:t> </a:t>
            </a:r>
            <a:r>
              <a:rPr lang="en-US" sz="2400" spc="-100" dirty="0" err="1">
                <a:solidFill>
                  <a:srgbClr val="002060"/>
                </a:solidFill>
                <a:latin typeface="Arial" pitchFamily="34" charset="0"/>
                <a:cs typeface="Arial" pitchFamily="34" charset="0"/>
              </a:rPr>
              <a:t>động</a:t>
            </a:r>
            <a:r>
              <a:rPr lang="en-US" sz="2400" spc="-100" dirty="0">
                <a:solidFill>
                  <a:srgbClr val="002060"/>
                </a:solidFill>
                <a:latin typeface="Arial" pitchFamily="34" charset="0"/>
                <a:cs typeface="Arial" pitchFamily="34" charset="0"/>
              </a:rPr>
              <a:t> </a:t>
            </a:r>
            <a:r>
              <a:rPr lang="en-US" sz="2400" spc="-100" dirty="0" err="1">
                <a:solidFill>
                  <a:srgbClr val="002060"/>
                </a:solidFill>
                <a:latin typeface="Arial" pitchFamily="34" charset="0"/>
                <a:cs typeface="Arial" pitchFamily="34" charset="0"/>
              </a:rPr>
              <a:t>chuyên</a:t>
            </a:r>
            <a:r>
              <a:rPr lang="en-US" sz="2400" spc="-100" dirty="0">
                <a:solidFill>
                  <a:srgbClr val="002060"/>
                </a:solidFill>
                <a:latin typeface="Arial" pitchFamily="34" charset="0"/>
                <a:cs typeface="Arial" pitchFamily="34" charset="0"/>
              </a:rPr>
              <a:t> </a:t>
            </a:r>
            <a:r>
              <a:rPr lang="en-US" sz="2400" spc="-100" dirty="0" err="1">
                <a:solidFill>
                  <a:srgbClr val="002060"/>
                </a:solidFill>
                <a:latin typeface="Arial" pitchFamily="34" charset="0"/>
                <a:cs typeface="Arial" pitchFamily="34" charset="0"/>
              </a:rPr>
              <a:t>môn</a:t>
            </a:r>
            <a:r>
              <a:rPr lang="en-US" sz="2400" spc="-100" dirty="0">
                <a:solidFill>
                  <a:srgbClr val="002060"/>
                </a:solidFill>
                <a:latin typeface="Arial" pitchFamily="34" charset="0"/>
                <a:cs typeface="Arial" pitchFamily="34" charset="0"/>
              </a:rPr>
              <a:t> </a:t>
            </a:r>
            <a:r>
              <a:rPr lang="en-US" sz="2400" spc="-100" dirty="0" err="1">
                <a:solidFill>
                  <a:srgbClr val="002060"/>
                </a:solidFill>
                <a:latin typeface="Arial" pitchFamily="34" charset="0"/>
                <a:cs typeface="Arial" pitchFamily="34" charset="0"/>
              </a:rPr>
              <a:t>của</a:t>
            </a:r>
            <a:r>
              <a:rPr lang="en-US" sz="2400" spc="-100" dirty="0">
                <a:solidFill>
                  <a:srgbClr val="002060"/>
                </a:solidFill>
                <a:latin typeface="Arial" pitchFamily="34" charset="0"/>
                <a:cs typeface="Arial" pitchFamily="34" charset="0"/>
              </a:rPr>
              <a:t> qua </a:t>
            </a:r>
            <a:r>
              <a:rPr lang="en-US" sz="2400" spc="-100" dirty="0" err="1">
                <a:solidFill>
                  <a:srgbClr val="002060"/>
                </a:solidFill>
                <a:latin typeface="Arial" pitchFamily="34" charset="0"/>
                <a:cs typeface="Arial" pitchFamily="34" charset="0"/>
              </a:rPr>
              <a:t>mạng</a:t>
            </a:r>
            <a:r>
              <a:rPr lang="en-US" sz="2400" spc="-100" dirty="0">
                <a:solidFill>
                  <a:srgbClr val="002060"/>
                </a:solidFill>
                <a:latin typeface="Arial" pitchFamily="34" charset="0"/>
                <a:cs typeface="Arial" pitchFamily="34" charset="0"/>
              </a:rPr>
              <a:t>;</a:t>
            </a:r>
          </a:p>
          <a:p>
            <a:pPr algn="just" fontAlgn="auto">
              <a:lnSpc>
                <a:spcPct val="110000"/>
              </a:lnSpc>
              <a:spcBef>
                <a:spcPts val="600"/>
              </a:spcBef>
              <a:spcAft>
                <a:spcPts val="0"/>
              </a:spcAft>
              <a:defRPr/>
            </a:pPr>
            <a:r>
              <a:rPr lang="en-US" sz="2400" dirty="0">
                <a:solidFill>
                  <a:srgbClr val="002060"/>
                </a:solidFill>
                <a:latin typeface="Arial" pitchFamily="34" charset="0"/>
                <a:cs typeface="Arial" pitchFamily="34" charset="0"/>
              </a:rPr>
              <a:t>    9) </a:t>
            </a:r>
            <a:r>
              <a:rPr lang="en-US" sz="2400" dirty="0" err="1">
                <a:solidFill>
                  <a:srgbClr val="002060"/>
                </a:solidFill>
                <a:latin typeface="Arial" pitchFamily="34" charset="0"/>
                <a:cs typeface="Arial" pitchFamily="34" charset="0"/>
              </a:rPr>
              <a:t>Đưa</a:t>
            </a:r>
            <a:r>
              <a:rPr lang="en-US" sz="2400" dirty="0">
                <a:solidFill>
                  <a:srgbClr val="002060"/>
                </a:solidFill>
                <a:latin typeface="Arial" pitchFamily="34" charset="0"/>
                <a:cs typeface="Arial" pitchFamily="34" charset="0"/>
              </a:rPr>
              <a:t> </a:t>
            </a:r>
            <a:r>
              <a:rPr lang="en-US" sz="2400" dirty="0" err="1">
                <a:solidFill>
                  <a:srgbClr val="002060"/>
                </a:solidFill>
                <a:latin typeface="Arial" pitchFamily="34" charset="0"/>
                <a:cs typeface="Arial" pitchFamily="34" charset="0"/>
              </a:rPr>
              <a:t>trang</a:t>
            </a:r>
            <a:r>
              <a:rPr lang="en-US" sz="2400" dirty="0">
                <a:solidFill>
                  <a:srgbClr val="002060"/>
                </a:solidFill>
                <a:latin typeface="Arial" pitchFamily="34" charset="0"/>
                <a:cs typeface="Arial" pitchFamily="34" charset="0"/>
              </a:rPr>
              <a:t> </a:t>
            </a:r>
            <a:r>
              <a:rPr lang="en-US" sz="2400" dirty="0" err="1">
                <a:solidFill>
                  <a:srgbClr val="002060"/>
                </a:solidFill>
                <a:latin typeface="Arial" pitchFamily="34" charset="0"/>
                <a:cs typeface="Arial" pitchFamily="34" charset="0"/>
              </a:rPr>
              <a:t>mạng</a:t>
            </a:r>
            <a:r>
              <a:rPr lang="en-US" sz="2400" dirty="0">
                <a:solidFill>
                  <a:srgbClr val="002060"/>
                </a:solidFill>
                <a:latin typeface="Arial" pitchFamily="34" charset="0"/>
                <a:cs typeface="Arial" pitchFamily="34" charset="0"/>
              </a:rPr>
              <a:t> “</a:t>
            </a:r>
            <a:r>
              <a:rPr lang="en-US" sz="2400" dirty="0" err="1">
                <a:solidFill>
                  <a:srgbClr val="002060"/>
                </a:solidFill>
                <a:latin typeface="Arial" pitchFamily="34" charset="0"/>
                <a:cs typeface="Arial" pitchFamily="34" charset="0"/>
              </a:rPr>
              <a:t>Trường</a:t>
            </a:r>
            <a:r>
              <a:rPr lang="en-US" sz="2400" dirty="0">
                <a:solidFill>
                  <a:srgbClr val="002060"/>
                </a:solidFill>
                <a:latin typeface="Arial" pitchFamily="34" charset="0"/>
                <a:cs typeface="Arial" pitchFamily="34" charset="0"/>
              </a:rPr>
              <a:t> </a:t>
            </a:r>
            <a:r>
              <a:rPr lang="en-US" sz="2400" dirty="0" err="1">
                <a:solidFill>
                  <a:srgbClr val="002060"/>
                </a:solidFill>
                <a:latin typeface="Arial" pitchFamily="34" charset="0"/>
                <a:cs typeface="Arial" pitchFamily="34" charset="0"/>
              </a:rPr>
              <a:t>học</a:t>
            </a:r>
            <a:r>
              <a:rPr lang="en-US" sz="2400" dirty="0">
                <a:solidFill>
                  <a:srgbClr val="002060"/>
                </a:solidFill>
                <a:latin typeface="Arial" pitchFamily="34" charset="0"/>
                <a:cs typeface="Arial" pitchFamily="34" charset="0"/>
              </a:rPr>
              <a:t> </a:t>
            </a:r>
            <a:r>
              <a:rPr lang="en-US" sz="2400" dirty="0" err="1">
                <a:solidFill>
                  <a:srgbClr val="002060"/>
                </a:solidFill>
                <a:latin typeface="Arial" pitchFamily="34" charset="0"/>
                <a:cs typeface="Arial" pitchFamily="34" charset="0"/>
              </a:rPr>
              <a:t>kết</a:t>
            </a:r>
            <a:r>
              <a:rPr lang="en-US" sz="2400" dirty="0">
                <a:solidFill>
                  <a:srgbClr val="002060"/>
                </a:solidFill>
                <a:latin typeface="Arial" pitchFamily="34" charset="0"/>
                <a:cs typeface="Arial" pitchFamily="34" charset="0"/>
              </a:rPr>
              <a:t> </a:t>
            </a:r>
            <a:r>
              <a:rPr lang="en-US" sz="2400" dirty="0" err="1">
                <a:solidFill>
                  <a:srgbClr val="002060"/>
                </a:solidFill>
                <a:latin typeface="Arial" pitchFamily="34" charset="0"/>
                <a:cs typeface="Arial" pitchFamily="34" charset="0"/>
              </a:rPr>
              <a:t>nối</a:t>
            </a:r>
            <a:r>
              <a:rPr lang="en-US" sz="2400" dirty="0">
                <a:solidFill>
                  <a:srgbClr val="002060"/>
                </a:solidFill>
                <a:latin typeface="Arial" pitchFamily="34" charset="0"/>
                <a:cs typeface="Arial" pitchFamily="34" charset="0"/>
              </a:rPr>
              <a:t>” </a:t>
            </a:r>
            <a:r>
              <a:rPr lang="en-US" sz="2400" dirty="0" err="1">
                <a:solidFill>
                  <a:srgbClr val="002060"/>
                </a:solidFill>
                <a:latin typeface="Arial" pitchFamily="34" charset="0"/>
                <a:cs typeface="Arial" pitchFamily="34" charset="0"/>
              </a:rPr>
              <a:t>vào</a:t>
            </a:r>
            <a:r>
              <a:rPr lang="en-US" sz="2400" dirty="0">
                <a:solidFill>
                  <a:srgbClr val="002060"/>
                </a:solidFill>
                <a:latin typeface="Arial" pitchFamily="34" charset="0"/>
                <a:cs typeface="Arial" pitchFamily="34" charset="0"/>
              </a:rPr>
              <a:t> </a:t>
            </a:r>
            <a:r>
              <a:rPr lang="en-US" sz="2400" dirty="0" err="1">
                <a:solidFill>
                  <a:srgbClr val="002060"/>
                </a:solidFill>
                <a:latin typeface="Arial" pitchFamily="34" charset="0"/>
                <a:cs typeface="Arial" pitchFamily="34" charset="0"/>
              </a:rPr>
              <a:t>hoạt</a:t>
            </a:r>
            <a:r>
              <a:rPr lang="en-US" sz="2400" dirty="0">
                <a:solidFill>
                  <a:srgbClr val="002060"/>
                </a:solidFill>
                <a:latin typeface="Arial" pitchFamily="34" charset="0"/>
                <a:cs typeface="Arial" pitchFamily="34" charset="0"/>
              </a:rPr>
              <a:t> </a:t>
            </a:r>
            <a:r>
              <a:rPr lang="en-US" sz="2400" dirty="0" err="1">
                <a:solidFill>
                  <a:srgbClr val="002060"/>
                </a:solidFill>
                <a:latin typeface="Arial" pitchFamily="34" charset="0"/>
                <a:cs typeface="Arial" pitchFamily="34" charset="0"/>
              </a:rPr>
              <a:t>động</a:t>
            </a:r>
            <a:r>
              <a:rPr lang="en-US" sz="2400" dirty="0">
                <a:solidFill>
                  <a:srgbClr val="002060"/>
                </a:solidFill>
                <a:latin typeface="Arial" pitchFamily="34" charset="0"/>
                <a:cs typeface="Arial" pitchFamily="34" charset="0"/>
              </a:rPr>
              <a:t> </a:t>
            </a:r>
            <a:r>
              <a:rPr lang="en-US" sz="2400" dirty="0" err="1">
                <a:solidFill>
                  <a:srgbClr val="002060"/>
                </a:solidFill>
                <a:latin typeface="Arial" pitchFamily="34" charset="0"/>
                <a:cs typeface="Arial" pitchFamily="34" charset="0"/>
              </a:rPr>
              <a:t>chính</a:t>
            </a:r>
            <a:r>
              <a:rPr lang="en-US" sz="2400" dirty="0">
                <a:solidFill>
                  <a:srgbClr val="002060"/>
                </a:solidFill>
                <a:latin typeface="Arial" pitchFamily="34" charset="0"/>
                <a:cs typeface="Arial" pitchFamily="34" charset="0"/>
              </a:rPr>
              <a:t> </a:t>
            </a:r>
            <a:r>
              <a:rPr lang="en-US" sz="2400" dirty="0" err="1">
                <a:solidFill>
                  <a:srgbClr val="002060"/>
                </a:solidFill>
                <a:latin typeface="Arial" pitchFamily="34" charset="0"/>
                <a:cs typeface="Arial" pitchFamily="34" charset="0"/>
              </a:rPr>
              <a:t>thức</a:t>
            </a:r>
            <a:r>
              <a:rPr lang="en-US" sz="2400" dirty="0">
                <a:solidFill>
                  <a:srgbClr val="002060"/>
                </a:solidFill>
                <a:latin typeface="Arial" pitchFamily="34" charset="0"/>
                <a:cs typeface="Arial" pitchFamily="34" charset="0"/>
              </a:rPr>
              <a:t> </a:t>
            </a:r>
            <a:r>
              <a:rPr lang="en-US" sz="2400" dirty="0" err="1">
                <a:solidFill>
                  <a:srgbClr val="002060"/>
                </a:solidFill>
                <a:latin typeface="Arial" pitchFamily="34" charset="0"/>
                <a:cs typeface="Arial" pitchFamily="34" charset="0"/>
              </a:rPr>
              <a:t>từ</a:t>
            </a:r>
            <a:r>
              <a:rPr lang="en-US" sz="2400" dirty="0">
                <a:solidFill>
                  <a:srgbClr val="002060"/>
                </a:solidFill>
                <a:latin typeface="Arial" pitchFamily="34" charset="0"/>
                <a:cs typeface="Arial" pitchFamily="34" charset="0"/>
              </a:rPr>
              <a:t> </a:t>
            </a:r>
            <a:r>
              <a:rPr lang="de-DE" sz="2400" dirty="0">
                <a:solidFill>
                  <a:srgbClr val="002060"/>
                </a:solidFill>
                <a:latin typeface="Arial" pitchFamily="34" charset="0"/>
                <a:cs typeface="Arial" pitchFamily="34" charset="0"/>
              </a:rPr>
              <a:t>ngày 31/10/2014</a:t>
            </a:r>
            <a:r>
              <a:rPr lang="en-US" sz="2400" dirty="0">
                <a:solidFill>
                  <a:srgbClr val="002060"/>
                </a:solidFill>
                <a:latin typeface="Arial" pitchFamily="34" charset="0"/>
                <a:cs typeface="Arial" pitchFamily="34" charset="0"/>
              </a:rPr>
              <a:t>.</a:t>
            </a:r>
          </a:p>
          <a:p>
            <a:pPr algn="just" fontAlgn="auto">
              <a:lnSpc>
                <a:spcPct val="110000"/>
              </a:lnSpc>
              <a:spcBef>
                <a:spcPts val="600"/>
              </a:spcBef>
              <a:spcAft>
                <a:spcPts val="0"/>
              </a:spcAft>
              <a:defRPr/>
            </a:pPr>
            <a:r>
              <a:rPr lang="en-US" sz="2400" spc="-100" dirty="0">
                <a:solidFill>
                  <a:srgbClr val="002060"/>
                </a:solidFill>
                <a:latin typeface="Arial" pitchFamily="34" charset="0"/>
                <a:cs typeface="Arial" pitchFamily="34" charset="0"/>
              </a:rPr>
              <a:t>    </a:t>
            </a:r>
            <a:r>
              <a:rPr lang="en-US" sz="2400" spc="-140" dirty="0">
                <a:solidFill>
                  <a:srgbClr val="002060"/>
                </a:solidFill>
                <a:latin typeface="Arial" pitchFamily="34" charset="0"/>
                <a:cs typeface="Arial" pitchFamily="34" charset="0"/>
              </a:rPr>
              <a:t>10) </a:t>
            </a:r>
            <a:r>
              <a:rPr lang="en-US" sz="2400" spc="-140" dirty="0" err="1">
                <a:solidFill>
                  <a:srgbClr val="002060"/>
                </a:solidFill>
                <a:latin typeface="Arial" pitchFamily="34" charset="0"/>
                <a:cs typeface="Arial" pitchFamily="34" charset="0"/>
              </a:rPr>
              <a:t>Triển</a:t>
            </a:r>
            <a:r>
              <a:rPr lang="en-US" sz="2400" spc="-140" dirty="0">
                <a:solidFill>
                  <a:srgbClr val="002060"/>
                </a:solidFill>
                <a:latin typeface="Arial" pitchFamily="34" charset="0"/>
                <a:cs typeface="Arial" pitchFamily="34" charset="0"/>
              </a:rPr>
              <a:t> </a:t>
            </a:r>
            <a:r>
              <a:rPr lang="en-US" sz="2400" spc="-140" dirty="0" err="1">
                <a:solidFill>
                  <a:srgbClr val="002060"/>
                </a:solidFill>
                <a:latin typeface="Arial" pitchFamily="34" charset="0"/>
                <a:cs typeface="Arial" pitchFamily="34" charset="0"/>
              </a:rPr>
              <a:t>khai</a:t>
            </a:r>
            <a:r>
              <a:rPr lang="en-US" sz="2400" spc="-140" dirty="0">
                <a:solidFill>
                  <a:srgbClr val="002060"/>
                </a:solidFill>
                <a:latin typeface="Arial" pitchFamily="34" charset="0"/>
                <a:cs typeface="Arial" pitchFamily="34" charset="0"/>
              </a:rPr>
              <a:t> </a:t>
            </a:r>
            <a:r>
              <a:rPr lang="en-US" sz="2400" spc="-140" dirty="0" err="1">
                <a:solidFill>
                  <a:srgbClr val="002060"/>
                </a:solidFill>
                <a:latin typeface="Arial" pitchFamily="34" charset="0"/>
                <a:cs typeface="Arial" pitchFamily="34" charset="0"/>
              </a:rPr>
              <a:t>mô</a:t>
            </a:r>
            <a:r>
              <a:rPr lang="en-US" sz="2400" spc="-140" dirty="0">
                <a:solidFill>
                  <a:srgbClr val="002060"/>
                </a:solidFill>
                <a:latin typeface="Arial" pitchFamily="34" charset="0"/>
                <a:cs typeface="Arial" pitchFamily="34" charset="0"/>
              </a:rPr>
              <a:t> </a:t>
            </a:r>
            <a:r>
              <a:rPr lang="en-US" sz="2400" spc="-140" dirty="0" err="1">
                <a:solidFill>
                  <a:srgbClr val="002060"/>
                </a:solidFill>
                <a:latin typeface="Arial" pitchFamily="34" charset="0"/>
                <a:cs typeface="Arial" pitchFamily="34" charset="0"/>
              </a:rPr>
              <a:t>hình</a:t>
            </a:r>
            <a:r>
              <a:rPr lang="en-US" sz="2400" spc="-140" dirty="0">
                <a:solidFill>
                  <a:srgbClr val="002060"/>
                </a:solidFill>
                <a:latin typeface="Arial" pitchFamily="34" charset="0"/>
                <a:cs typeface="Arial" pitchFamily="34" charset="0"/>
              </a:rPr>
              <a:t> </a:t>
            </a:r>
            <a:r>
              <a:rPr lang="en-US" sz="2400" spc="-140" dirty="0" err="1">
                <a:solidFill>
                  <a:srgbClr val="002060"/>
                </a:solidFill>
                <a:latin typeface="Arial" pitchFamily="34" charset="0"/>
                <a:cs typeface="Arial" pitchFamily="34" charset="0"/>
              </a:rPr>
              <a:t>trường</a:t>
            </a:r>
            <a:r>
              <a:rPr lang="en-US" sz="2400" spc="-140" dirty="0">
                <a:solidFill>
                  <a:srgbClr val="002060"/>
                </a:solidFill>
                <a:latin typeface="Arial" pitchFamily="34" charset="0"/>
                <a:cs typeface="Arial" pitchFamily="34" charset="0"/>
              </a:rPr>
              <a:t> </a:t>
            </a:r>
            <a:r>
              <a:rPr lang="en-US" sz="2400" spc="-140" dirty="0" err="1">
                <a:solidFill>
                  <a:srgbClr val="002060"/>
                </a:solidFill>
                <a:latin typeface="Arial" pitchFamily="34" charset="0"/>
                <a:cs typeface="Arial" pitchFamily="34" charset="0"/>
              </a:rPr>
              <a:t>học</a:t>
            </a:r>
            <a:r>
              <a:rPr lang="en-US" sz="2400" spc="-140" dirty="0">
                <a:solidFill>
                  <a:srgbClr val="002060"/>
                </a:solidFill>
                <a:latin typeface="Arial" pitchFamily="34" charset="0"/>
                <a:cs typeface="Arial" pitchFamily="34" charset="0"/>
              </a:rPr>
              <a:t> </a:t>
            </a:r>
            <a:r>
              <a:rPr lang="en-US" sz="2400" spc="-140" dirty="0" err="1">
                <a:solidFill>
                  <a:srgbClr val="002060"/>
                </a:solidFill>
                <a:latin typeface="Arial" pitchFamily="34" charset="0"/>
                <a:cs typeface="Arial" pitchFamily="34" charset="0"/>
              </a:rPr>
              <a:t>đổi</a:t>
            </a:r>
            <a:r>
              <a:rPr lang="en-US" sz="2400" spc="-140" dirty="0">
                <a:solidFill>
                  <a:srgbClr val="002060"/>
                </a:solidFill>
                <a:latin typeface="Arial" pitchFamily="34" charset="0"/>
                <a:cs typeface="Arial" pitchFamily="34" charset="0"/>
              </a:rPr>
              <a:t> </a:t>
            </a:r>
            <a:r>
              <a:rPr lang="en-US" sz="2400" spc="-140" dirty="0" err="1">
                <a:solidFill>
                  <a:srgbClr val="002060"/>
                </a:solidFill>
                <a:latin typeface="Arial" pitchFamily="34" charset="0"/>
                <a:cs typeface="Arial" pitchFamily="34" charset="0"/>
              </a:rPr>
              <a:t>mới</a:t>
            </a:r>
            <a:r>
              <a:rPr lang="en-US" sz="2400" spc="-140" dirty="0">
                <a:solidFill>
                  <a:srgbClr val="002060"/>
                </a:solidFill>
                <a:latin typeface="Arial" pitchFamily="34" charset="0"/>
                <a:cs typeface="Arial" pitchFamily="34" charset="0"/>
              </a:rPr>
              <a:t> </a:t>
            </a:r>
            <a:r>
              <a:rPr lang="en-US" sz="2400" spc="-140" dirty="0" err="1">
                <a:solidFill>
                  <a:srgbClr val="002060"/>
                </a:solidFill>
                <a:latin typeface="Arial" pitchFamily="34" charset="0"/>
                <a:cs typeface="Arial" pitchFamily="34" charset="0"/>
              </a:rPr>
              <a:t>đồng</a:t>
            </a:r>
            <a:r>
              <a:rPr lang="en-US" sz="2400" spc="-140" dirty="0">
                <a:solidFill>
                  <a:srgbClr val="002060"/>
                </a:solidFill>
                <a:latin typeface="Arial" pitchFamily="34" charset="0"/>
                <a:cs typeface="Arial" pitchFamily="34" charset="0"/>
              </a:rPr>
              <a:t> </a:t>
            </a:r>
            <a:r>
              <a:rPr lang="en-US" sz="2400" spc="-140" dirty="0" err="1">
                <a:solidFill>
                  <a:srgbClr val="002060"/>
                </a:solidFill>
                <a:latin typeface="Arial" pitchFamily="34" charset="0"/>
                <a:cs typeface="Arial" pitchFamily="34" charset="0"/>
              </a:rPr>
              <a:t>bộ</a:t>
            </a:r>
            <a:r>
              <a:rPr lang="en-US" sz="2400" spc="-140" dirty="0">
                <a:solidFill>
                  <a:srgbClr val="002060"/>
                </a:solidFill>
                <a:latin typeface="Arial" pitchFamily="34" charset="0"/>
                <a:cs typeface="Arial" pitchFamily="34" charset="0"/>
              </a:rPr>
              <a:t> PPDH, KTĐG</a:t>
            </a:r>
          </a:p>
          <a:p>
            <a:pPr algn="just" fontAlgn="auto">
              <a:lnSpc>
                <a:spcPct val="110000"/>
              </a:lnSpc>
              <a:spcBef>
                <a:spcPts val="600"/>
              </a:spcBef>
              <a:spcAft>
                <a:spcPts val="0"/>
              </a:spcAft>
              <a:defRPr/>
            </a:pPr>
            <a:r>
              <a:rPr lang="en-US" sz="2400" i="1" spc="-140" dirty="0">
                <a:solidFill>
                  <a:srgbClr val="002060"/>
                </a:solidFill>
                <a:latin typeface="Arial" pitchFamily="34" charset="0"/>
                <a:cs typeface="Arial" pitchFamily="34" charset="0"/>
              </a:rPr>
              <a:t>     </a:t>
            </a:r>
            <a:endParaRPr lang="en-US" sz="2400" spc="-140" dirty="0">
              <a:solidFill>
                <a:srgbClr val="002060"/>
              </a:solidFill>
              <a:latin typeface="Arial" pitchFamily="34" charset="0"/>
              <a:cs typeface="Arial" pitchFamily="34" charset="0"/>
            </a:endParaRPr>
          </a:p>
        </p:txBody>
      </p:sp>
      <p:sp>
        <p:nvSpPr>
          <p:cNvPr id="16386" name="Rectangle 3"/>
          <p:cNvSpPr>
            <a:spLocks noChangeArrowheads="1"/>
          </p:cNvSpPr>
          <p:nvPr/>
        </p:nvSpPr>
        <p:spPr bwMode="auto">
          <a:xfrm>
            <a:off x="381000" y="152400"/>
            <a:ext cx="8382000" cy="479425"/>
          </a:xfrm>
          <a:prstGeom prst="rect">
            <a:avLst/>
          </a:prstGeom>
          <a:noFill/>
          <a:ln w="9525">
            <a:noFill/>
            <a:miter lim="800000"/>
            <a:headEnd/>
            <a:tailEnd/>
          </a:ln>
        </p:spPr>
        <p:txBody>
          <a:bodyPr>
            <a:spAutoFit/>
          </a:bodyPr>
          <a:lstStyle/>
          <a:p>
            <a:pPr marL="0" lvl="1" algn="ctr" defTabSz="1111250">
              <a:lnSpc>
                <a:spcPct val="90000"/>
              </a:lnSpc>
            </a:pPr>
            <a:r>
              <a:rPr lang="en-US" sz="2800" b="1">
                <a:solidFill>
                  <a:srgbClr val="A40000"/>
                </a:solidFill>
              </a:rPr>
              <a:t>Những đổi mới GDTrH trong những năm qua</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62468">
                                            <p:txEl>
                                              <p:pRg st="0" end="0"/>
                                            </p:txEl>
                                          </p:spTgt>
                                        </p:tgtEl>
                                        <p:attrNameLst>
                                          <p:attrName>style.visibility</p:attrName>
                                        </p:attrNameLst>
                                      </p:cBhvr>
                                      <p:to>
                                        <p:strVal val="visible"/>
                                      </p:to>
                                    </p:set>
                                    <p:animEffect transition="in" filter="checkerboard(across)">
                                      <p:cBhvr>
                                        <p:cTn id="7" dur="500"/>
                                        <p:tgtEl>
                                          <p:spTgt spid="6246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62468">
                                            <p:txEl>
                                              <p:pRg st="1" end="1"/>
                                            </p:txEl>
                                          </p:spTgt>
                                        </p:tgtEl>
                                        <p:attrNameLst>
                                          <p:attrName>style.visibility</p:attrName>
                                        </p:attrNameLst>
                                      </p:cBhvr>
                                      <p:to>
                                        <p:strVal val="visible"/>
                                      </p:to>
                                    </p:set>
                                    <p:animEffect transition="in" filter="checkerboard(across)">
                                      <p:cBhvr>
                                        <p:cTn id="12" dur="500"/>
                                        <p:tgtEl>
                                          <p:spTgt spid="6246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62468">
                                            <p:txEl>
                                              <p:pRg st="2" end="2"/>
                                            </p:txEl>
                                          </p:spTgt>
                                        </p:tgtEl>
                                        <p:attrNameLst>
                                          <p:attrName>style.visibility</p:attrName>
                                        </p:attrNameLst>
                                      </p:cBhvr>
                                      <p:to>
                                        <p:strVal val="visible"/>
                                      </p:to>
                                    </p:set>
                                    <p:animEffect transition="in" filter="checkerboard(across)">
                                      <p:cBhvr>
                                        <p:cTn id="17" dur="500"/>
                                        <p:tgtEl>
                                          <p:spTgt spid="6246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62468">
                                            <p:txEl>
                                              <p:pRg st="3" end="3"/>
                                            </p:txEl>
                                          </p:spTgt>
                                        </p:tgtEl>
                                        <p:attrNameLst>
                                          <p:attrName>style.visibility</p:attrName>
                                        </p:attrNameLst>
                                      </p:cBhvr>
                                      <p:to>
                                        <p:strVal val="visible"/>
                                      </p:to>
                                    </p:set>
                                    <p:animEffect transition="in" filter="checkerboard(across)">
                                      <p:cBhvr>
                                        <p:cTn id="22" dur="500"/>
                                        <p:tgtEl>
                                          <p:spTgt spid="6246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62468">
                                            <p:txEl>
                                              <p:pRg st="4" end="4"/>
                                            </p:txEl>
                                          </p:spTgt>
                                        </p:tgtEl>
                                        <p:attrNameLst>
                                          <p:attrName>style.visibility</p:attrName>
                                        </p:attrNameLst>
                                      </p:cBhvr>
                                      <p:to>
                                        <p:strVal val="visible"/>
                                      </p:to>
                                    </p:set>
                                    <p:animEffect transition="in" filter="checkerboard(across)">
                                      <p:cBhvr>
                                        <p:cTn id="27" dur="500"/>
                                        <p:tgtEl>
                                          <p:spTgt spid="6246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8" name="Hình chữ nhật 3"/>
          <p:cNvSpPr>
            <a:spLocks noChangeArrowheads="1"/>
          </p:cNvSpPr>
          <p:nvPr/>
        </p:nvSpPr>
        <p:spPr bwMode="auto">
          <a:xfrm>
            <a:off x="304800" y="762000"/>
            <a:ext cx="8534400" cy="6684963"/>
          </a:xfrm>
          <a:prstGeom prst="rect">
            <a:avLst/>
          </a:prstGeom>
          <a:noFill/>
          <a:ln w="9525">
            <a:noFill/>
            <a:miter lim="800000"/>
            <a:headEnd/>
            <a:tailEnd/>
          </a:ln>
        </p:spPr>
        <p:txBody>
          <a:bodyPr>
            <a:spAutoFit/>
          </a:bodyPr>
          <a:lstStyle/>
          <a:p>
            <a:pPr algn="just" fontAlgn="auto">
              <a:lnSpc>
                <a:spcPct val="120000"/>
              </a:lnSpc>
              <a:spcBef>
                <a:spcPts val="600"/>
              </a:spcBef>
              <a:spcAft>
                <a:spcPts val="0"/>
              </a:spcAft>
              <a:defRPr/>
            </a:pPr>
            <a:r>
              <a:rPr lang="da-DK" sz="2400" spc="-100" dirty="0">
                <a:solidFill>
                  <a:srgbClr val="002060"/>
                </a:solidFill>
                <a:latin typeface="Arial" pitchFamily="34" charset="0"/>
                <a:cs typeface="Arial" pitchFamily="34" charset="0"/>
              </a:rPr>
              <a:t>     11) Đổi mới kiểm tra và đánh giá chất lượng giáo dục theo hướng phát triển năng lực học sinh được thực hiện </a:t>
            </a:r>
          </a:p>
          <a:p>
            <a:pPr marL="342900" indent="-342900" algn="just" fontAlgn="auto">
              <a:lnSpc>
                <a:spcPct val="120000"/>
              </a:lnSpc>
              <a:spcBef>
                <a:spcPts val="600"/>
              </a:spcBef>
              <a:spcAft>
                <a:spcPts val="0"/>
              </a:spcAft>
              <a:buFont typeface="Wingdings" panose="05000000000000000000" pitchFamily="2" charset="2"/>
              <a:buChar char="Ø"/>
              <a:defRPr/>
            </a:pPr>
            <a:r>
              <a:rPr lang="en-US" sz="2400" spc="-100" dirty="0">
                <a:solidFill>
                  <a:srgbClr val="002060"/>
                </a:solidFill>
                <a:latin typeface="Arial" pitchFamily="34" charset="0"/>
                <a:cs typeface="Arial" pitchFamily="34" charset="0"/>
              </a:rPr>
              <a:t>Ban </a:t>
            </a:r>
            <a:r>
              <a:rPr lang="en-US" sz="2400" spc="-100" dirty="0" err="1">
                <a:solidFill>
                  <a:srgbClr val="002060"/>
                </a:solidFill>
                <a:latin typeface="Arial" pitchFamily="34" charset="0"/>
                <a:cs typeface="Arial" pitchFamily="34" charset="0"/>
              </a:rPr>
              <a:t>hành</a:t>
            </a:r>
            <a:r>
              <a:rPr lang="en-US" sz="2400" spc="-100" dirty="0">
                <a:solidFill>
                  <a:srgbClr val="002060"/>
                </a:solidFill>
                <a:latin typeface="Arial" pitchFamily="34" charset="0"/>
                <a:cs typeface="Arial" pitchFamily="34" charset="0"/>
              </a:rPr>
              <a:t> </a:t>
            </a:r>
            <a:r>
              <a:rPr lang="en-US" sz="2400" spc="-100" dirty="0" err="1">
                <a:solidFill>
                  <a:srgbClr val="002060"/>
                </a:solidFill>
                <a:latin typeface="Arial" pitchFamily="34" charset="0"/>
                <a:cs typeface="Arial" pitchFamily="34" charset="0"/>
              </a:rPr>
              <a:t>Công</a:t>
            </a:r>
            <a:r>
              <a:rPr lang="en-US" sz="2400" spc="-100" dirty="0">
                <a:solidFill>
                  <a:srgbClr val="002060"/>
                </a:solidFill>
                <a:latin typeface="Arial" pitchFamily="34" charset="0"/>
                <a:cs typeface="Arial" pitchFamily="34" charset="0"/>
              </a:rPr>
              <a:t> </a:t>
            </a:r>
            <a:r>
              <a:rPr lang="en-US" sz="2400" spc="-100" dirty="0" err="1">
                <a:solidFill>
                  <a:srgbClr val="002060"/>
                </a:solidFill>
                <a:latin typeface="Arial" pitchFamily="34" charset="0"/>
                <a:cs typeface="Arial" pitchFamily="34" charset="0"/>
              </a:rPr>
              <a:t>văn</a:t>
            </a:r>
            <a:r>
              <a:rPr lang="en-US" sz="2400" spc="-100" dirty="0">
                <a:solidFill>
                  <a:srgbClr val="002060"/>
                </a:solidFill>
                <a:latin typeface="Arial" pitchFamily="34" charset="0"/>
                <a:cs typeface="Arial" pitchFamily="34" charset="0"/>
              </a:rPr>
              <a:t> </a:t>
            </a:r>
            <a:r>
              <a:rPr lang="en-US" sz="2400" spc="-100" dirty="0" err="1">
                <a:solidFill>
                  <a:srgbClr val="002060"/>
                </a:solidFill>
                <a:latin typeface="Arial" pitchFamily="34" charset="0"/>
                <a:cs typeface="Arial" pitchFamily="34" charset="0"/>
              </a:rPr>
              <a:t>số</a:t>
            </a:r>
            <a:r>
              <a:rPr lang="en-US" sz="2400" spc="-100" dirty="0">
                <a:solidFill>
                  <a:srgbClr val="002060"/>
                </a:solidFill>
                <a:latin typeface="Arial" pitchFamily="34" charset="0"/>
                <a:cs typeface="Arial" pitchFamily="34" charset="0"/>
              </a:rPr>
              <a:t> 8773/BGDĐT-</a:t>
            </a:r>
            <a:r>
              <a:rPr lang="en-US" sz="2400" spc="-100" dirty="0" err="1">
                <a:solidFill>
                  <a:srgbClr val="002060"/>
                </a:solidFill>
                <a:latin typeface="Arial" pitchFamily="34" charset="0"/>
                <a:cs typeface="Arial" pitchFamily="34" charset="0"/>
              </a:rPr>
              <a:t>GDTrH</a:t>
            </a:r>
            <a:r>
              <a:rPr lang="en-US" sz="2400" spc="-100" dirty="0">
                <a:solidFill>
                  <a:srgbClr val="002060"/>
                </a:solidFill>
                <a:latin typeface="Arial" pitchFamily="34" charset="0"/>
                <a:cs typeface="Arial" pitchFamily="34" charset="0"/>
              </a:rPr>
              <a:t> </a:t>
            </a:r>
            <a:r>
              <a:rPr lang="en-US" sz="2400" spc="-100" dirty="0" err="1">
                <a:solidFill>
                  <a:srgbClr val="002060"/>
                </a:solidFill>
                <a:latin typeface="Arial" pitchFamily="34" charset="0"/>
                <a:cs typeface="Arial" pitchFamily="34" charset="0"/>
              </a:rPr>
              <a:t>ngày</a:t>
            </a:r>
            <a:r>
              <a:rPr lang="en-US" sz="2400" spc="-100" dirty="0">
                <a:solidFill>
                  <a:srgbClr val="002060"/>
                </a:solidFill>
                <a:latin typeface="Arial" pitchFamily="34" charset="0"/>
                <a:cs typeface="Arial" pitchFamily="34" charset="0"/>
              </a:rPr>
              <a:t> 30/12/2</a:t>
            </a:r>
            <a:r>
              <a:rPr lang="en-US" sz="2400" dirty="0">
                <a:solidFill>
                  <a:srgbClr val="002060"/>
                </a:solidFill>
                <a:latin typeface="Arial" pitchFamily="34" charset="0"/>
                <a:cs typeface="Arial" pitchFamily="34" charset="0"/>
              </a:rPr>
              <a:t>010 </a:t>
            </a:r>
            <a:r>
              <a:rPr lang="en-US" sz="2400" dirty="0" err="1">
                <a:solidFill>
                  <a:srgbClr val="002060"/>
                </a:solidFill>
                <a:latin typeface="Arial" pitchFamily="34" charset="0"/>
                <a:cs typeface="Arial" pitchFamily="34" charset="0"/>
              </a:rPr>
              <a:t>Hướng</a:t>
            </a:r>
            <a:r>
              <a:rPr lang="en-US" sz="2400" dirty="0">
                <a:solidFill>
                  <a:srgbClr val="002060"/>
                </a:solidFill>
                <a:latin typeface="Arial" pitchFamily="34" charset="0"/>
                <a:cs typeface="Arial" pitchFamily="34" charset="0"/>
              </a:rPr>
              <a:t> </a:t>
            </a:r>
            <a:r>
              <a:rPr lang="en-US" sz="2400" dirty="0" err="1">
                <a:solidFill>
                  <a:srgbClr val="002060"/>
                </a:solidFill>
                <a:latin typeface="Arial" pitchFamily="34" charset="0"/>
                <a:cs typeface="Arial" pitchFamily="34" charset="0"/>
              </a:rPr>
              <a:t>dẫn</a:t>
            </a:r>
            <a:r>
              <a:rPr lang="en-US" sz="2400" dirty="0">
                <a:solidFill>
                  <a:srgbClr val="002060"/>
                </a:solidFill>
                <a:latin typeface="Arial" pitchFamily="34" charset="0"/>
                <a:cs typeface="Arial" pitchFamily="34" charset="0"/>
              </a:rPr>
              <a:t> </a:t>
            </a:r>
            <a:r>
              <a:rPr lang="en-US" sz="2400" dirty="0" err="1">
                <a:solidFill>
                  <a:srgbClr val="002060"/>
                </a:solidFill>
                <a:latin typeface="Arial" pitchFamily="34" charset="0"/>
                <a:cs typeface="Arial" pitchFamily="34" charset="0"/>
              </a:rPr>
              <a:t>biên</a:t>
            </a:r>
            <a:r>
              <a:rPr lang="en-US" sz="2400" dirty="0">
                <a:solidFill>
                  <a:srgbClr val="002060"/>
                </a:solidFill>
                <a:latin typeface="Arial" pitchFamily="34" charset="0"/>
                <a:cs typeface="Arial" pitchFamily="34" charset="0"/>
              </a:rPr>
              <a:t> </a:t>
            </a:r>
            <a:r>
              <a:rPr lang="en-US" sz="2400" dirty="0" err="1">
                <a:solidFill>
                  <a:srgbClr val="002060"/>
                </a:solidFill>
                <a:latin typeface="Arial" pitchFamily="34" charset="0"/>
                <a:cs typeface="Arial" pitchFamily="34" charset="0"/>
              </a:rPr>
              <a:t>soạn</a:t>
            </a:r>
            <a:r>
              <a:rPr lang="en-US" sz="2400" dirty="0">
                <a:solidFill>
                  <a:srgbClr val="002060"/>
                </a:solidFill>
                <a:latin typeface="Arial" pitchFamily="34" charset="0"/>
                <a:cs typeface="Arial" pitchFamily="34" charset="0"/>
              </a:rPr>
              <a:t> </a:t>
            </a:r>
            <a:r>
              <a:rPr lang="en-US" sz="2400" dirty="0" err="1">
                <a:solidFill>
                  <a:srgbClr val="002060"/>
                </a:solidFill>
                <a:latin typeface="Arial" pitchFamily="34" charset="0"/>
                <a:cs typeface="Arial" pitchFamily="34" charset="0"/>
              </a:rPr>
              <a:t>đề</a:t>
            </a:r>
            <a:r>
              <a:rPr lang="en-US" sz="2400" dirty="0">
                <a:solidFill>
                  <a:srgbClr val="002060"/>
                </a:solidFill>
                <a:latin typeface="Arial" pitchFamily="34" charset="0"/>
                <a:cs typeface="Arial" pitchFamily="34" charset="0"/>
              </a:rPr>
              <a:t> </a:t>
            </a:r>
            <a:r>
              <a:rPr lang="en-US" sz="2400" dirty="0" err="1">
                <a:solidFill>
                  <a:srgbClr val="002060"/>
                </a:solidFill>
                <a:latin typeface="Arial" pitchFamily="34" charset="0"/>
                <a:cs typeface="Arial" pitchFamily="34" charset="0"/>
              </a:rPr>
              <a:t>kiểm</a:t>
            </a:r>
            <a:r>
              <a:rPr lang="en-US" sz="2400" dirty="0">
                <a:solidFill>
                  <a:srgbClr val="002060"/>
                </a:solidFill>
                <a:latin typeface="Arial" pitchFamily="34" charset="0"/>
                <a:cs typeface="Arial" pitchFamily="34" charset="0"/>
              </a:rPr>
              <a:t> </a:t>
            </a:r>
            <a:r>
              <a:rPr lang="en-US" sz="2400" dirty="0" err="1">
                <a:solidFill>
                  <a:srgbClr val="002060"/>
                </a:solidFill>
                <a:latin typeface="Arial" pitchFamily="34" charset="0"/>
                <a:cs typeface="Arial" pitchFamily="34" charset="0"/>
              </a:rPr>
              <a:t>tra</a:t>
            </a:r>
            <a:r>
              <a:rPr lang="en-US" sz="2400" dirty="0">
                <a:solidFill>
                  <a:srgbClr val="002060"/>
                </a:solidFill>
                <a:latin typeface="Arial" pitchFamily="34" charset="0"/>
                <a:cs typeface="Arial" pitchFamily="34" charset="0"/>
              </a:rPr>
              <a:t> </a:t>
            </a:r>
            <a:r>
              <a:rPr lang="da-DK" sz="2400" spc="-100" dirty="0">
                <a:solidFill>
                  <a:srgbClr val="002060"/>
                </a:solidFill>
                <a:latin typeface="Arial" pitchFamily="34" charset="0"/>
                <a:cs typeface="Arial" pitchFamily="34" charset="0"/>
              </a:rPr>
              <a:t>theo ma trận; </a:t>
            </a:r>
          </a:p>
          <a:p>
            <a:pPr marL="342900" indent="-342900" algn="just" fontAlgn="auto">
              <a:lnSpc>
                <a:spcPct val="120000"/>
              </a:lnSpc>
              <a:spcBef>
                <a:spcPts val="600"/>
              </a:spcBef>
              <a:spcAft>
                <a:spcPts val="0"/>
              </a:spcAft>
              <a:buFont typeface="Wingdings" panose="05000000000000000000" pitchFamily="2" charset="2"/>
              <a:buChar char="Ø"/>
              <a:defRPr/>
            </a:pPr>
            <a:r>
              <a:rPr lang="da-DK" sz="2400" spc="-100" dirty="0">
                <a:solidFill>
                  <a:srgbClr val="002060"/>
                </a:solidFill>
                <a:latin typeface="Arial" pitchFamily="34" charset="0"/>
                <a:cs typeface="Arial" pitchFamily="34" charset="0"/>
              </a:rPr>
              <a:t>Chuyển từ chú trọng kiểm tra kết quả ghi nhớ KT cuối kỳ, cuối năm sang coi trọng kết hợp kết quả đánh giá phong cách học và năng lực vận dụng kiến thức trong quá trình GD và tổng kết cuối kỳ, cuối năm học để hướng tới phát triển năng lực của HS;</a:t>
            </a:r>
          </a:p>
          <a:p>
            <a:pPr marL="342900" indent="-342900" algn="just" fontAlgn="auto">
              <a:lnSpc>
                <a:spcPct val="110000"/>
              </a:lnSpc>
              <a:spcBef>
                <a:spcPts val="600"/>
              </a:spcBef>
              <a:spcAft>
                <a:spcPts val="0"/>
              </a:spcAft>
              <a:buFont typeface="Wingdings" panose="05000000000000000000" pitchFamily="2" charset="2"/>
              <a:buChar char="Ø"/>
              <a:defRPr/>
            </a:pPr>
            <a:r>
              <a:rPr lang="da-DK" sz="2400" spc="-100" dirty="0">
                <a:solidFill>
                  <a:srgbClr val="002060"/>
                </a:solidFill>
                <a:latin typeface="Arial" pitchFamily="34" charset="0"/>
                <a:cs typeface="Arial" pitchFamily="34" charset="0"/>
              </a:rPr>
              <a:t>Coi trọng đánh giá để giúp đỡ HS về PPHT, động viên sự cố gắng, hứng thú HT của HS trong quá trình dạy học,...</a:t>
            </a:r>
          </a:p>
          <a:p>
            <a:pPr marL="342900" indent="-342900" algn="just" fontAlgn="auto">
              <a:lnSpc>
                <a:spcPct val="120000"/>
              </a:lnSpc>
              <a:spcBef>
                <a:spcPts val="600"/>
              </a:spcBef>
              <a:spcAft>
                <a:spcPts val="0"/>
              </a:spcAft>
              <a:buFont typeface="Wingdings" panose="05000000000000000000" pitchFamily="2" charset="2"/>
              <a:buChar char="Ø"/>
              <a:defRPr/>
            </a:pPr>
            <a:r>
              <a:rPr lang="da-DK" sz="2400" spc="-150" dirty="0">
                <a:solidFill>
                  <a:srgbClr val="002060"/>
                </a:solidFill>
                <a:latin typeface="Arial" pitchFamily="34" charset="0"/>
                <a:cs typeface="Arial" pitchFamily="34" charset="0"/>
              </a:rPr>
              <a:t>Đa dạng hóa chủ thể, sản phẩm, phương pháp, hình thức KTĐG....</a:t>
            </a:r>
          </a:p>
          <a:p>
            <a:pPr marL="342900" indent="-342900" algn="just" fontAlgn="auto">
              <a:lnSpc>
                <a:spcPct val="120000"/>
              </a:lnSpc>
              <a:spcBef>
                <a:spcPts val="600"/>
              </a:spcBef>
              <a:spcAft>
                <a:spcPts val="0"/>
              </a:spcAft>
              <a:defRPr/>
            </a:pPr>
            <a:r>
              <a:rPr lang="en-US" sz="2400" i="1" spc="-140" dirty="0">
                <a:solidFill>
                  <a:srgbClr val="002060"/>
                </a:solidFill>
                <a:latin typeface="Arial" pitchFamily="34" charset="0"/>
                <a:cs typeface="Arial" pitchFamily="34" charset="0"/>
              </a:rPr>
              <a:t>     </a:t>
            </a:r>
            <a:r>
              <a:rPr lang="en-US" sz="2400" b="1" i="1" spc="-140" dirty="0" err="1">
                <a:solidFill>
                  <a:srgbClr val="8E0000"/>
                </a:solidFill>
                <a:latin typeface="Arial" pitchFamily="34" charset="0"/>
                <a:cs typeface="Arial" pitchFamily="34" charset="0"/>
              </a:rPr>
              <a:t>Bộ</a:t>
            </a:r>
            <a:r>
              <a:rPr lang="en-US" sz="2400" b="1" i="1" spc="-140" dirty="0">
                <a:solidFill>
                  <a:srgbClr val="8E0000"/>
                </a:solidFill>
                <a:latin typeface="Arial" pitchFamily="34" charset="0"/>
                <a:cs typeface="Arial" pitchFamily="34" charset="0"/>
              </a:rPr>
              <a:t> GDĐT ban </a:t>
            </a:r>
            <a:r>
              <a:rPr lang="en-US" sz="2400" b="1" i="1" spc="-140" dirty="0" err="1">
                <a:solidFill>
                  <a:srgbClr val="8E0000"/>
                </a:solidFill>
                <a:latin typeface="Arial" pitchFamily="34" charset="0"/>
                <a:cs typeface="Arial" pitchFamily="34" charset="0"/>
              </a:rPr>
              <a:t>hành</a:t>
            </a:r>
            <a:r>
              <a:rPr lang="en-US" sz="2400" b="1" i="1" spc="-140" dirty="0">
                <a:solidFill>
                  <a:srgbClr val="8E0000"/>
                </a:solidFill>
                <a:latin typeface="Arial" pitchFamily="34" charset="0"/>
                <a:cs typeface="Arial" pitchFamily="34" charset="0"/>
              </a:rPr>
              <a:t> </a:t>
            </a:r>
            <a:r>
              <a:rPr lang="en-US" sz="2400" b="1" i="1" spc="-140" dirty="0" err="1">
                <a:solidFill>
                  <a:srgbClr val="8E0000"/>
                </a:solidFill>
                <a:latin typeface="Arial" pitchFamily="34" charset="0"/>
                <a:cs typeface="Arial" pitchFamily="34" charset="0"/>
              </a:rPr>
              <a:t>Công</a:t>
            </a:r>
            <a:r>
              <a:rPr lang="en-US" sz="2400" b="1" i="1" spc="-140" dirty="0">
                <a:solidFill>
                  <a:srgbClr val="8E0000"/>
                </a:solidFill>
                <a:latin typeface="Arial" pitchFamily="34" charset="0"/>
                <a:cs typeface="Arial" pitchFamily="34" charset="0"/>
              </a:rPr>
              <a:t> </a:t>
            </a:r>
            <a:r>
              <a:rPr lang="en-US" sz="2400" b="1" i="1" spc="-140" dirty="0" err="1">
                <a:solidFill>
                  <a:srgbClr val="8E0000"/>
                </a:solidFill>
                <a:latin typeface="Arial" pitchFamily="34" charset="0"/>
                <a:cs typeface="Arial" pitchFamily="34" charset="0"/>
              </a:rPr>
              <a:t>văn</a:t>
            </a:r>
            <a:r>
              <a:rPr lang="en-US" sz="2400" b="1" i="1" spc="-140" dirty="0">
                <a:solidFill>
                  <a:srgbClr val="8E0000"/>
                </a:solidFill>
                <a:latin typeface="Arial" pitchFamily="34" charset="0"/>
                <a:cs typeface="Arial" pitchFamily="34" charset="0"/>
              </a:rPr>
              <a:t> </a:t>
            </a:r>
            <a:r>
              <a:rPr lang="en-US" sz="2400" b="1" i="1" spc="-140" dirty="0" err="1">
                <a:solidFill>
                  <a:srgbClr val="8E0000"/>
                </a:solidFill>
                <a:latin typeface="Arial" pitchFamily="34" charset="0"/>
                <a:cs typeface="Arial" pitchFamily="34" charset="0"/>
              </a:rPr>
              <a:t>số</a:t>
            </a:r>
            <a:r>
              <a:rPr lang="en-US" sz="2400" b="1" i="1" spc="-140" dirty="0">
                <a:solidFill>
                  <a:srgbClr val="8E0000"/>
                </a:solidFill>
                <a:latin typeface="Arial" pitchFamily="34" charset="0"/>
                <a:cs typeface="Arial" pitchFamily="34" charset="0"/>
              </a:rPr>
              <a:t> 4612/BGDĐT-</a:t>
            </a:r>
            <a:r>
              <a:rPr lang="en-US" sz="2400" b="1" i="1" spc="-140" dirty="0" err="1">
                <a:solidFill>
                  <a:srgbClr val="8E0000"/>
                </a:solidFill>
                <a:latin typeface="Arial" pitchFamily="34" charset="0"/>
                <a:cs typeface="Arial" pitchFamily="34" charset="0"/>
              </a:rPr>
              <a:t>GDTrH</a:t>
            </a:r>
            <a:r>
              <a:rPr lang="en-US" sz="2400" b="1" i="1" spc="-140" dirty="0">
                <a:solidFill>
                  <a:srgbClr val="8E0000"/>
                </a:solidFill>
                <a:latin typeface="Arial" pitchFamily="34" charset="0"/>
                <a:cs typeface="Arial" pitchFamily="34" charset="0"/>
              </a:rPr>
              <a:t> </a:t>
            </a:r>
            <a:r>
              <a:rPr lang="en-US" sz="2400" b="1" i="1" spc="-140" dirty="0" err="1">
                <a:solidFill>
                  <a:srgbClr val="8E0000"/>
                </a:solidFill>
                <a:latin typeface="Arial" pitchFamily="34" charset="0"/>
                <a:cs typeface="Arial" pitchFamily="34" charset="0"/>
              </a:rPr>
              <a:t>là</a:t>
            </a:r>
            <a:r>
              <a:rPr lang="en-US" sz="2400" b="1" i="1" spc="-140" dirty="0">
                <a:solidFill>
                  <a:srgbClr val="8E0000"/>
                </a:solidFill>
                <a:latin typeface="Arial" pitchFamily="34" charset="0"/>
                <a:cs typeface="Arial" pitchFamily="34" charset="0"/>
              </a:rPr>
              <a:t> </a:t>
            </a:r>
            <a:r>
              <a:rPr lang="en-US" sz="2400" b="1" i="1" spc="-140" dirty="0" err="1">
                <a:solidFill>
                  <a:srgbClr val="8E0000"/>
                </a:solidFill>
                <a:latin typeface="Arial" pitchFamily="34" charset="0"/>
                <a:cs typeface="Arial" pitchFamily="34" charset="0"/>
              </a:rPr>
              <a:t>nhằm</a:t>
            </a:r>
            <a:r>
              <a:rPr lang="en-US" sz="2400" b="1" i="1" spc="-140" dirty="0">
                <a:solidFill>
                  <a:srgbClr val="8E0000"/>
                </a:solidFill>
                <a:latin typeface="Arial" pitchFamily="34" charset="0"/>
                <a:cs typeface="Arial" pitchFamily="34" charset="0"/>
              </a:rPr>
              <a:t> </a:t>
            </a:r>
            <a:r>
              <a:rPr lang="en-US" sz="2400" b="1" i="1" spc="-140" dirty="0" err="1">
                <a:solidFill>
                  <a:srgbClr val="8E0000"/>
                </a:solidFill>
                <a:latin typeface="Arial" pitchFamily="34" charset="0"/>
                <a:cs typeface="Arial" pitchFamily="34" charset="0"/>
              </a:rPr>
              <a:t>thực</a:t>
            </a:r>
            <a:r>
              <a:rPr lang="en-US" sz="2400" b="1" i="1" spc="-140" dirty="0">
                <a:solidFill>
                  <a:srgbClr val="8E0000"/>
                </a:solidFill>
                <a:latin typeface="Arial" pitchFamily="34" charset="0"/>
                <a:cs typeface="Arial" pitchFamily="34" charset="0"/>
              </a:rPr>
              <a:t> </a:t>
            </a:r>
            <a:r>
              <a:rPr lang="en-US" sz="2400" b="1" i="1" spc="-140" dirty="0" err="1">
                <a:solidFill>
                  <a:srgbClr val="8E0000"/>
                </a:solidFill>
                <a:latin typeface="Arial" pitchFamily="34" charset="0"/>
                <a:cs typeface="Arial" pitchFamily="34" charset="0"/>
              </a:rPr>
              <a:t>hiện</a:t>
            </a:r>
            <a:r>
              <a:rPr lang="en-US" sz="2400" b="1" i="1" spc="-140" dirty="0">
                <a:solidFill>
                  <a:srgbClr val="8E0000"/>
                </a:solidFill>
                <a:latin typeface="Arial" pitchFamily="34" charset="0"/>
                <a:cs typeface="Arial" pitchFamily="34" charset="0"/>
              </a:rPr>
              <a:t> </a:t>
            </a:r>
            <a:r>
              <a:rPr lang="en-US" sz="2400" b="1" i="1" spc="-140" dirty="0" err="1">
                <a:solidFill>
                  <a:srgbClr val="8E0000"/>
                </a:solidFill>
                <a:latin typeface="Arial" pitchFamily="34" charset="0"/>
                <a:cs typeface="Arial" pitchFamily="34" charset="0"/>
              </a:rPr>
              <a:t>đồng</a:t>
            </a:r>
            <a:r>
              <a:rPr lang="en-US" sz="2400" b="1" i="1" spc="-140" dirty="0">
                <a:solidFill>
                  <a:srgbClr val="8E0000"/>
                </a:solidFill>
                <a:latin typeface="Arial" pitchFamily="34" charset="0"/>
                <a:cs typeface="Arial" pitchFamily="34" charset="0"/>
              </a:rPr>
              <a:t> </a:t>
            </a:r>
            <a:r>
              <a:rPr lang="en-US" sz="2400" b="1" i="1" spc="-140" dirty="0" err="1">
                <a:solidFill>
                  <a:srgbClr val="8E0000"/>
                </a:solidFill>
                <a:latin typeface="Arial" pitchFamily="34" charset="0"/>
                <a:cs typeface="Arial" pitchFamily="34" charset="0"/>
              </a:rPr>
              <a:t>bộ</a:t>
            </a:r>
            <a:r>
              <a:rPr lang="en-US" sz="2400" b="1" i="1" spc="-140" dirty="0">
                <a:solidFill>
                  <a:srgbClr val="8E0000"/>
                </a:solidFill>
                <a:latin typeface="Arial" pitchFamily="34" charset="0"/>
                <a:cs typeface="Arial" pitchFamily="34" charset="0"/>
              </a:rPr>
              <a:t> </a:t>
            </a:r>
            <a:r>
              <a:rPr lang="en-US" sz="2400" b="1" i="1" spc="-140" dirty="0" err="1">
                <a:solidFill>
                  <a:srgbClr val="8E0000"/>
                </a:solidFill>
                <a:latin typeface="Arial" pitchFamily="34" charset="0"/>
                <a:cs typeface="Arial" pitchFamily="34" charset="0"/>
              </a:rPr>
              <a:t>các</a:t>
            </a:r>
            <a:r>
              <a:rPr lang="en-US" sz="2400" b="1" i="1" spc="-140" dirty="0">
                <a:solidFill>
                  <a:srgbClr val="8E0000"/>
                </a:solidFill>
                <a:latin typeface="Arial" pitchFamily="34" charset="0"/>
                <a:cs typeface="Arial" pitchFamily="34" charset="0"/>
              </a:rPr>
              <a:t> </a:t>
            </a:r>
            <a:r>
              <a:rPr lang="en-US" sz="2400" b="1" i="1" spc="-140" dirty="0" err="1">
                <a:solidFill>
                  <a:srgbClr val="8E0000"/>
                </a:solidFill>
                <a:latin typeface="Arial" pitchFamily="34" charset="0"/>
                <a:cs typeface="Arial" pitchFamily="34" charset="0"/>
              </a:rPr>
              <a:t>hoạt</a:t>
            </a:r>
            <a:r>
              <a:rPr lang="en-US" sz="2400" b="1" i="1" spc="-140" dirty="0">
                <a:solidFill>
                  <a:srgbClr val="8E0000"/>
                </a:solidFill>
                <a:latin typeface="Arial" pitchFamily="34" charset="0"/>
                <a:cs typeface="Arial" pitchFamily="34" charset="0"/>
              </a:rPr>
              <a:t> </a:t>
            </a:r>
            <a:r>
              <a:rPr lang="en-US" sz="2400" b="1" i="1" spc="-140" dirty="0" err="1">
                <a:solidFill>
                  <a:srgbClr val="8E0000"/>
                </a:solidFill>
                <a:latin typeface="Arial" pitchFamily="34" charset="0"/>
                <a:cs typeface="Arial" pitchFamily="34" charset="0"/>
              </a:rPr>
              <a:t>động</a:t>
            </a:r>
            <a:r>
              <a:rPr lang="en-US" sz="2400" b="1" i="1" spc="-140" dirty="0">
                <a:solidFill>
                  <a:srgbClr val="8E0000"/>
                </a:solidFill>
                <a:latin typeface="Arial" pitchFamily="34" charset="0"/>
                <a:cs typeface="Arial" pitchFamily="34" charset="0"/>
              </a:rPr>
              <a:t> </a:t>
            </a:r>
            <a:r>
              <a:rPr lang="en-US" sz="2400" b="1" i="1" spc="-140" dirty="0" err="1">
                <a:solidFill>
                  <a:srgbClr val="8E0000"/>
                </a:solidFill>
                <a:latin typeface="Arial" pitchFamily="34" charset="0"/>
                <a:cs typeface="Arial" pitchFamily="34" charset="0"/>
              </a:rPr>
              <a:t>đổi</a:t>
            </a:r>
            <a:r>
              <a:rPr lang="en-US" sz="2400" b="1" i="1" spc="-140" dirty="0">
                <a:solidFill>
                  <a:srgbClr val="8E0000"/>
                </a:solidFill>
                <a:latin typeface="Arial" pitchFamily="34" charset="0"/>
                <a:cs typeface="Arial" pitchFamily="34" charset="0"/>
              </a:rPr>
              <a:t> </a:t>
            </a:r>
            <a:r>
              <a:rPr lang="en-US" sz="2400" b="1" i="1" spc="-140" dirty="0" err="1">
                <a:solidFill>
                  <a:srgbClr val="8E0000"/>
                </a:solidFill>
                <a:latin typeface="Arial" pitchFamily="34" charset="0"/>
                <a:cs typeface="Arial" pitchFamily="34" charset="0"/>
              </a:rPr>
              <a:t>mới</a:t>
            </a:r>
            <a:r>
              <a:rPr lang="en-US" sz="2400" b="1" i="1" spc="-140" dirty="0">
                <a:solidFill>
                  <a:srgbClr val="8E0000"/>
                </a:solidFill>
                <a:latin typeface="Arial" pitchFamily="34" charset="0"/>
                <a:cs typeface="Arial" pitchFamily="34" charset="0"/>
              </a:rPr>
              <a:t> </a:t>
            </a:r>
            <a:r>
              <a:rPr lang="en-US" sz="2400" b="1" i="1" spc="-140" dirty="0" err="1">
                <a:solidFill>
                  <a:srgbClr val="8E0000"/>
                </a:solidFill>
                <a:latin typeface="Arial" pitchFamily="34" charset="0"/>
                <a:cs typeface="Arial" pitchFamily="34" charset="0"/>
              </a:rPr>
              <a:t>nói</a:t>
            </a:r>
            <a:r>
              <a:rPr lang="en-US" sz="2400" b="1" i="1" spc="-140" dirty="0">
                <a:solidFill>
                  <a:srgbClr val="8E0000"/>
                </a:solidFill>
                <a:latin typeface="Arial" pitchFamily="34" charset="0"/>
                <a:cs typeface="Arial" pitchFamily="34" charset="0"/>
              </a:rPr>
              <a:t> </a:t>
            </a:r>
            <a:r>
              <a:rPr lang="en-US" sz="2400" b="1" i="1" spc="-140" dirty="0" err="1">
                <a:solidFill>
                  <a:srgbClr val="8E0000"/>
                </a:solidFill>
                <a:latin typeface="Arial" pitchFamily="34" charset="0"/>
                <a:cs typeface="Arial" pitchFamily="34" charset="0"/>
              </a:rPr>
              <a:t>trên</a:t>
            </a:r>
            <a:r>
              <a:rPr lang="en-US" sz="2400" b="1" i="1" spc="-140" dirty="0">
                <a:solidFill>
                  <a:srgbClr val="8E0000"/>
                </a:solidFill>
                <a:latin typeface="Arial" pitchFamily="34" charset="0"/>
                <a:cs typeface="Arial" pitchFamily="34" charset="0"/>
              </a:rPr>
              <a:t>.</a:t>
            </a:r>
            <a:endParaRPr lang="en-US" sz="2400" b="1" spc="-140" dirty="0">
              <a:solidFill>
                <a:srgbClr val="8E0000"/>
              </a:solidFill>
              <a:latin typeface="Arial" pitchFamily="34" charset="0"/>
              <a:cs typeface="Arial" pitchFamily="34" charset="0"/>
            </a:endParaRPr>
          </a:p>
          <a:p>
            <a:pPr marL="342900" indent="-342900" algn="just" fontAlgn="auto">
              <a:lnSpc>
                <a:spcPct val="120000"/>
              </a:lnSpc>
              <a:spcBef>
                <a:spcPts val="600"/>
              </a:spcBef>
              <a:spcAft>
                <a:spcPts val="0"/>
              </a:spcAft>
              <a:buFont typeface="Wingdings" panose="05000000000000000000" pitchFamily="2" charset="2"/>
              <a:buChar char="Ø"/>
              <a:defRPr/>
            </a:pPr>
            <a:endParaRPr lang="en-US" sz="2400" dirty="0">
              <a:solidFill>
                <a:srgbClr val="002060"/>
              </a:solidFill>
              <a:latin typeface="Arial" pitchFamily="34" charset="0"/>
              <a:cs typeface="Arial" pitchFamily="34" charset="0"/>
            </a:endParaRPr>
          </a:p>
        </p:txBody>
      </p:sp>
      <p:sp>
        <p:nvSpPr>
          <p:cNvPr id="17410" name="Rectangle 3"/>
          <p:cNvSpPr>
            <a:spLocks noChangeArrowheads="1"/>
          </p:cNvSpPr>
          <p:nvPr/>
        </p:nvSpPr>
        <p:spPr bwMode="auto">
          <a:xfrm>
            <a:off x="381000" y="152400"/>
            <a:ext cx="8382000" cy="479425"/>
          </a:xfrm>
          <a:prstGeom prst="rect">
            <a:avLst/>
          </a:prstGeom>
          <a:noFill/>
          <a:ln w="9525">
            <a:noFill/>
            <a:miter lim="800000"/>
            <a:headEnd/>
            <a:tailEnd/>
          </a:ln>
        </p:spPr>
        <p:txBody>
          <a:bodyPr>
            <a:spAutoFit/>
          </a:bodyPr>
          <a:lstStyle/>
          <a:p>
            <a:pPr marL="0" lvl="1" algn="ctr" defTabSz="1111250">
              <a:lnSpc>
                <a:spcPct val="90000"/>
              </a:lnSpc>
            </a:pPr>
            <a:r>
              <a:rPr lang="en-US" sz="2800" b="1">
                <a:solidFill>
                  <a:srgbClr val="A40000"/>
                </a:solidFill>
              </a:rPr>
              <a:t>Những đổi mới GDTrH trong những năm qua</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62468">
                                            <p:txEl>
                                              <p:pRg st="0" end="0"/>
                                            </p:txEl>
                                          </p:spTgt>
                                        </p:tgtEl>
                                        <p:attrNameLst>
                                          <p:attrName>style.visibility</p:attrName>
                                        </p:attrNameLst>
                                      </p:cBhvr>
                                      <p:to>
                                        <p:strVal val="visible"/>
                                      </p:to>
                                    </p:set>
                                    <p:animEffect transition="in" filter="checkerboard(across)">
                                      <p:cBhvr>
                                        <p:cTn id="7" dur="500"/>
                                        <p:tgtEl>
                                          <p:spTgt spid="6246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62468">
                                            <p:txEl>
                                              <p:pRg st="1" end="1"/>
                                            </p:txEl>
                                          </p:spTgt>
                                        </p:tgtEl>
                                        <p:attrNameLst>
                                          <p:attrName>style.visibility</p:attrName>
                                        </p:attrNameLst>
                                      </p:cBhvr>
                                      <p:to>
                                        <p:strVal val="visible"/>
                                      </p:to>
                                    </p:set>
                                    <p:animEffect transition="in" filter="checkerboard(across)">
                                      <p:cBhvr>
                                        <p:cTn id="12" dur="500"/>
                                        <p:tgtEl>
                                          <p:spTgt spid="6246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62468">
                                            <p:txEl>
                                              <p:pRg st="2" end="2"/>
                                            </p:txEl>
                                          </p:spTgt>
                                        </p:tgtEl>
                                        <p:attrNameLst>
                                          <p:attrName>style.visibility</p:attrName>
                                        </p:attrNameLst>
                                      </p:cBhvr>
                                      <p:to>
                                        <p:strVal val="visible"/>
                                      </p:to>
                                    </p:set>
                                    <p:animEffect transition="in" filter="checkerboard(across)">
                                      <p:cBhvr>
                                        <p:cTn id="17" dur="500"/>
                                        <p:tgtEl>
                                          <p:spTgt spid="6246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62468">
                                            <p:txEl>
                                              <p:pRg st="3" end="3"/>
                                            </p:txEl>
                                          </p:spTgt>
                                        </p:tgtEl>
                                        <p:attrNameLst>
                                          <p:attrName>style.visibility</p:attrName>
                                        </p:attrNameLst>
                                      </p:cBhvr>
                                      <p:to>
                                        <p:strVal val="visible"/>
                                      </p:to>
                                    </p:set>
                                    <p:animEffect transition="in" filter="checkerboard(across)">
                                      <p:cBhvr>
                                        <p:cTn id="22" dur="500"/>
                                        <p:tgtEl>
                                          <p:spTgt spid="6246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62468">
                                            <p:txEl>
                                              <p:pRg st="4" end="4"/>
                                            </p:txEl>
                                          </p:spTgt>
                                        </p:tgtEl>
                                        <p:attrNameLst>
                                          <p:attrName>style.visibility</p:attrName>
                                        </p:attrNameLst>
                                      </p:cBhvr>
                                      <p:to>
                                        <p:strVal val="visible"/>
                                      </p:to>
                                    </p:set>
                                    <p:animEffect transition="in" filter="checkerboard(across)">
                                      <p:cBhvr>
                                        <p:cTn id="27" dur="500"/>
                                        <p:tgtEl>
                                          <p:spTgt spid="6246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62468">
                                            <p:txEl>
                                              <p:pRg st="5" end="5"/>
                                            </p:txEl>
                                          </p:spTgt>
                                        </p:tgtEl>
                                        <p:attrNameLst>
                                          <p:attrName>style.visibility</p:attrName>
                                        </p:attrNameLst>
                                      </p:cBhvr>
                                      <p:to>
                                        <p:strVal val="visible"/>
                                      </p:to>
                                    </p:set>
                                    <p:animEffect transition="in" filter="checkerboard(across)">
                                      <p:cBhvr>
                                        <p:cTn id="32" dur="500"/>
                                        <p:tgtEl>
                                          <p:spTgt spid="6246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88938"/>
            <a:ext cx="8839200" cy="1200150"/>
          </a:xfrm>
          <a:prstGeom prst="rect">
            <a:avLst/>
          </a:prstGeom>
          <a:noFill/>
        </p:spPr>
        <p:txBody>
          <a:bodyPr>
            <a:spAutoFit/>
          </a:bodyPr>
          <a:lstStyle/>
          <a:p>
            <a:pPr algn="ctr" fontAlgn="auto">
              <a:spcBef>
                <a:spcPts val="0"/>
              </a:spcBef>
              <a:spcAft>
                <a:spcPts val="0"/>
              </a:spcAft>
              <a:defRPr/>
            </a:pPr>
            <a:r>
              <a:rPr lang="en-US" sz="2400" b="1" spc="-100" dirty="0" err="1">
                <a:solidFill>
                  <a:srgbClr val="8E0000"/>
                </a:solidFill>
                <a:latin typeface="Arial" pitchFamily="34" charset="0"/>
                <a:cs typeface="Arial" pitchFamily="34" charset="0"/>
              </a:rPr>
              <a:t>Nội</a:t>
            </a:r>
            <a:r>
              <a:rPr lang="en-US" sz="2400" b="1" spc="-100" dirty="0">
                <a:solidFill>
                  <a:srgbClr val="8E0000"/>
                </a:solidFill>
                <a:latin typeface="Arial" pitchFamily="34" charset="0"/>
                <a:cs typeface="Arial" pitchFamily="34" charset="0"/>
              </a:rPr>
              <a:t> dung </a:t>
            </a:r>
            <a:r>
              <a:rPr lang="en-US" sz="2400" b="1" spc="-100" dirty="0" err="1">
                <a:solidFill>
                  <a:srgbClr val="8E0000"/>
                </a:solidFill>
                <a:latin typeface="Arial" pitchFamily="34" charset="0"/>
                <a:cs typeface="Arial" pitchFamily="34" charset="0"/>
              </a:rPr>
              <a:t>chủ</a:t>
            </a:r>
            <a:r>
              <a:rPr lang="en-US" sz="2400" b="1" spc="-100" dirty="0">
                <a:solidFill>
                  <a:srgbClr val="8E0000"/>
                </a:solidFill>
                <a:latin typeface="Arial" pitchFamily="34" charset="0"/>
                <a:cs typeface="Arial" pitchFamily="34" charset="0"/>
              </a:rPr>
              <a:t> </a:t>
            </a:r>
            <a:r>
              <a:rPr lang="en-US" sz="2400" b="1" spc="-100" dirty="0" err="1">
                <a:solidFill>
                  <a:srgbClr val="8E0000"/>
                </a:solidFill>
                <a:latin typeface="Arial" pitchFamily="34" charset="0"/>
                <a:cs typeface="Arial" pitchFamily="34" charset="0"/>
              </a:rPr>
              <a:t>yếu</a:t>
            </a:r>
            <a:r>
              <a:rPr lang="en-US" sz="2400" b="1" spc="-100" dirty="0">
                <a:solidFill>
                  <a:srgbClr val="8E0000"/>
                </a:solidFill>
                <a:latin typeface="Arial" pitchFamily="34" charset="0"/>
                <a:cs typeface="Arial" pitchFamily="34" charset="0"/>
              </a:rPr>
              <a:t> </a:t>
            </a:r>
            <a:r>
              <a:rPr lang="en-US" sz="2400" b="1" spc="-100" dirty="0" err="1">
                <a:solidFill>
                  <a:srgbClr val="8E0000"/>
                </a:solidFill>
                <a:latin typeface="Arial" pitchFamily="34" charset="0"/>
                <a:cs typeface="Arial" pitchFamily="34" charset="0"/>
              </a:rPr>
              <a:t>của</a:t>
            </a:r>
            <a:r>
              <a:rPr lang="en-US" sz="2400" b="1" spc="-100" dirty="0">
                <a:solidFill>
                  <a:srgbClr val="8E0000"/>
                </a:solidFill>
                <a:latin typeface="Arial" pitchFamily="34" charset="0"/>
                <a:cs typeface="Arial" pitchFamily="34" charset="0"/>
              </a:rPr>
              <a:t> </a:t>
            </a:r>
            <a:r>
              <a:rPr lang="en-US" sz="2400" b="1" spc="-100" dirty="0" err="1">
                <a:solidFill>
                  <a:srgbClr val="8E0000"/>
                </a:solidFill>
                <a:latin typeface="Arial" pitchFamily="34" charset="0"/>
                <a:cs typeface="Arial" pitchFamily="34" charset="0"/>
              </a:rPr>
              <a:t>việc</a:t>
            </a:r>
            <a:r>
              <a:rPr lang="en-US" sz="2400" b="1" spc="-100" dirty="0">
                <a:solidFill>
                  <a:srgbClr val="8E0000"/>
                </a:solidFill>
                <a:latin typeface="Arial" pitchFamily="34" charset="0"/>
                <a:cs typeface="Arial" pitchFamily="34" charset="0"/>
              </a:rPr>
              <a:t> </a:t>
            </a:r>
            <a:r>
              <a:rPr lang="en-US" sz="2400" b="1" spc="-100" dirty="0" err="1">
                <a:solidFill>
                  <a:srgbClr val="8E0000"/>
                </a:solidFill>
                <a:latin typeface="Arial" pitchFamily="34" charset="0"/>
                <a:cs typeface="Arial" pitchFamily="34" charset="0"/>
              </a:rPr>
              <a:t>thực</a:t>
            </a:r>
            <a:r>
              <a:rPr lang="en-US" sz="2400" b="1" spc="-100" dirty="0">
                <a:solidFill>
                  <a:srgbClr val="8E0000"/>
                </a:solidFill>
                <a:latin typeface="Arial" pitchFamily="34" charset="0"/>
                <a:cs typeface="Arial" pitchFamily="34" charset="0"/>
              </a:rPr>
              <a:t> </a:t>
            </a:r>
            <a:r>
              <a:rPr lang="en-US" sz="2400" b="1" spc="-100" dirty="0" err="1">
                <a:solidFill>
                  <a:srgbClr val="8E0000"/>
                </a:solidFill>
                <a:latin typeface="Arial" pitchFamily="34" charset="0"/>
                <a:cs typeface="Arial" pitchFamily="34" charset="0"/>
              </a:rPr>
              <a:t>hiện</a:t>
            </a:r>
            <a:r>
              <a:rPr lang="en-US" sz="2400" b="1" spc="-100" dirty="0">
                <a:solidFill>
                  <a:srgbClr val="8E0000"/>
                </a:solidFill>
                <a:latin typeface="Arial" pitchFamily="34" charset="0"/>
                <a:cs typeface="Arial" pitchFamily="34" charset="0"/>
              </a:rPr>
              <a:t> CT GDPT </a:t>
            </a:r>
            <a:r>
              <a:rPr lang="en-US" sz="2400" b="1" spc="-100" dirty="0" err="1">
                <a:solidFill>
                  <a:srgbClr val="8E0000"/>
                </a:solidFill>
                <a:latin typeface="Arial" pitchFamily="34" charset="0"/>
                <a:cs typeface="Arial" pitchFamily="34" charset="0"/>
              </a:rPr>
              <a:t>hiện</a:t>
            </a:r>
            <a:r>
              <a:rPr lang="en-US" sz="2400" b="1" spc="-100" dirty="0">
                <a:solidFill>
                  <a:srgbClr val="8E0000"/>
                </a:solidFill>
                <a:latin typeface="Arial" pitchFamily="34" charset="0"/>
                <a:cs typeface="Arial" pitchFamily="34" charset="0"/>
              </a:rPr>
              <a:t> </a:t>
            </a:r>
            <a:r>
              <a:rPr lang="en-US" sz="2400" b="1" spc="-100" dirty="0" err="1">
                <a:solidFill>
                  <a:srgbClr val="8E0000"/>
                </a:solidFill>
                <a:latin typeface="Arial" pitchFamily="34" charset="0"/>
                <a:cs typeface="Arial" pitchFamily="34" charset="0"/>
              </a:rPr>
              <a:t>hành</a:t>
            </a:r>
            <a:r>
              <a:rPr lang="en-US" sz="2400" b="1" spc="-100" dirty="0">
                <a:solidFill>
                  <a:srgbClr val="8E0000"/>
                </a:solidFill>
                <a:latin typeface="Arial" pitchFamily="34" charset="0"/>
                <a:cs typeface="Arial" pitchFamily="34" charset="0"/>
              </a:rPr>
              <a:t>        </a:t>
            </a:r>
            <a:r>
              <a:rPr lang="en-US" sz="2400" b="1" spc="-100" dirty="0" err="1">
                <a:solidFill>
                  <a:srgbClr val="8E0000"/>
                </a:solidFill>
                <a:latin typeface="Arial" pitchFamily="34" charset="0"/>
                <a:cs typeface="Arial" pitchFamily="34" charset="0"/>
              </a:rPr>
              <a:t>theo</a:t>
            </a:r>
            <a:r>
              <a:rPr lang="en-US" sz="2400" b="1" spc="-100" dirty="0">
                <a:solidFill>
                  <a:srgbClr val="8E0000"/>
                </a:solidFill>
                <a:latin typeface="Arial" pitchFamily="34" charset="0"/>
                <a:cs typeface="Arial" pitchFamily="34" charset="0"/>
              </a:rPr>
              <a:t> </a:t>
            </a:r>
            <a:r>
              <a:rPr lang="en-US" sz="2400" b="1" spc="-100" dirty="0" err="1">
                <a:solidFill>
                  <a:srgbClr val="8E0000"/>
                </a:solidFill>
                <a:latin typeface="Arial" pitchFamily="34" charset="0"/>
                <a:cs typeface="Arial" pitchFamily="34" charset="0"/>
              </a:rPr>
              <a:t>định</a:t>
            </a:r>
            <a:r>
              <a:rPr lang="en-US" sz="2400" b="1" spc="-100" dirty="0">
                <a:solidFill>
                  <a:srgbClr val="8E0000"/>
                </a:solidFill>
                <a:latin typeface="Arial" pitchFamily="34" charset="0"/>
                <a:cs typeface="Arial" pitchFamily="34" charset="0"/>
              </a:rPr>
              <a:t> </a:t>
            </a:r>
            <a:r>
              <a:rPr lang="en-US" sz="2400" b="1" spc="-100" dirty="0" err="1">
                <a:solidFill>
                  <a:srgbClr val="8E0000"/>
                </a:solidFill>
                <a:latin typeface="Arial" pitchFamily="34" charset="0"/>
                <a:cs typeface="Arial" pitchFamily="34" charset="0"/>
              </a:rPr>
              <a:t>hướng</a:t>
            </a:r>
            <a:r>
              <a:rPr lang="en-US" sz="2400" b="1" spc="-100" dirty="0">
                <a:solidFill>
                  <a:srgbClr val="8E0000"/>
                </a:solidFill>
                <a:latin typeface="Arial" pitchFamily="34" charset="0"/>
                <a:cs typeface="Arial" pitchFamily="34" charset="0"/>
              </a:rPr>
              <a:t> </a:t>
            </a:r>
            <a:r>
              <a:rPr lang="en-US" sz="2400" b="1" spc="-100" dirty="0" err="1">
                <a:solidFill>
                  <a:srgbClr val="8E0000"/>
                </a:solidFill>
                <a:latin typeface="Arial" pitchFamily="34" charset="0"/>
                <a:cs typeface="Arial" pitchFamily="34" charset="0"/>
              </a:rPr>
              <a:t>phát</a:t>
            </a:r>
            <a:r>
              <a:rPr lang="en-US" sz="2400" b="1" spc="-100" dirty="0">
                <a:solidFill>
                  <a:srgbClr val="8E0000"/>
                </a:solidFill>
                <a:latin typeface="Arial" pitchFamily="34" charset="0"/>
                <a:cs typeface="Arial" pitchFamily="34" charset="0"/>
              </a:rPr>
              <a:t> </a:t>
            </a:r>
            <a:r>
              <a:rPr lang="en-US" sz="2400" b="1" spc="-100" dirty="0" err="1">
                <a:solidFill>
                  <a:srgbClr val="8E0000"/>
                </a:solidFill>
                <a:latin typeface="Arial" pitchFamily="34" charset="0"/>
                <a:cs typeface="Arial" pitchFamily="34" charset="0"/>
              </a:rPr>
              <a:t>triển</a:t>
            </a:r>
            <a:r>
              <a:rPr lang="en-US" sz="2400" b="1" spc="-100" dirty="0">
                <a:solidFill>
                  <a:srgbClr val="8E0000"/>
                </a:solidFill>
                <a:latin typeface="Arial" pitchFamily="34" charset="0"/>
                <a:cs typeface="Arial" pitchFamily="34" charset="0"/>
              </a:rPr>
              <a:t> </a:t>
            </a:r>
            <a:r>
              <a:rPr lang="en-US" sz="2400" b="1" spc="-100" dirty="0" err="1">
                <a:solidFill>
                  <a:srgbClr val="8E0000"/>
                </a:solidFill>
                <a:latin typeface="Arial" pitchFamily="34" charset="0"/>
                <a:cs typeface="Arial" pitchFamily="34" charset="0"/>
              </a:rPr>
              <a:t>năng</a:t>
            </a:r>
            <a:r>
              <a:rPr lang="en-US" sz="2400" b="1" spc="-100" dirty="0">
                <a:solidFill>
                  <a:srgbClr val="8E0000"/>
                </a:solidFill>
                <a:latin typeface="Arial" pitchFamily="34" charset="0"/>
                <a:cs typeface="Arial" pitchFamily="34" charset="0"/>
              </a:rPr>
              <a:t> </a:t>
            </a:r>
            <a:r>
              <a:rPr lang="en-US" sz="2400" b="1" spc="-100" dirty="0" err="1">
                <a:solidFill>
                  <a:srgbClr val="8E0000"/>
                </a:solidFill>
                <a:latin typeface="Arial" pitchFamily="34" charset="0"/>
                <a:cs typeface="Arial" pitchFamily="34" charset="0"/>
              </a:rPr>
              <a:t>lực</a:t>
            </a:r>
            <a:r>
              <a:rPr lang="en-US" sz="2400" b="1" spc="-100" dirty="0">
                <a:solidFill>
                  <a:srgbClr val="8E0000"/>
                </a:solidFill>
                <a:latin typeface="Arial" pitchFamily="34" charset="0"/>
                <a:cs typeface="Arial" pitchFamily="34" charset="0"/>
              </a:rPr>
              <a:t> </a:t>
            </a:r>
            <a:r>
              <a:rPr lang="en-US" sz="2400" b="1" spc="-100" dirty="0" err="1">
                <a:solidFill>
                  <a:srgbClr val="8E0000"/>
                </a:solidFill>
                <a:latin typeface="Arial" pitchFamily="34" charset="0"/>
                <a:cs typeface="Arial" pitchFamily="34" charset="0"/>
              </a:rPr>
              <a:t>học</a:t>
            </a:r>
            <a:r>
              <a:rPr lang="en-US" sz="2400" b="1" spc="-100" dirty="0">
                <a:solidFill>
                  <a:srgbClr val="8E0000"/>
                </a:solidFill>
                <a:latin typeface="Arial" pitchFamily="34" charset="0"/>
                <a:cs typeface="Arial" pitchFamily="34" charset="0"/>
              </a:rPr>
              <a:t> </a:t>
            </a:r>
            <a:r>
              <a:rPr lang="en-US" sz="2400" b="1" spc="-100" dirty="0" err="1">
                <a:solidFill>
                  <a:srgbClr val="8E0000"/>
                </a:solidFill>
                <a:latin typeface="Arial" pitchFamily="34" charset="0"/>
                <a:cs typeface="Arial" pitchFamily="34" charset="0"/>
              </a:rPr>
              <a:t>sinh</a:t>
            </a:r>
            <a:r>
              <a:rPr lang="en-US" sz="2400" b="1" spc="-100" dirty="0">
                <a:solidFill>
                  <a:srgbClr val="8E0000"/>
                </a:solidFill>
                <a:latin typeface="Arial" pitchFamily="34" charset="0"/>
                <a:cs typeface="Arial" pitchFamily="34" charset="0"/>
              </a:rPr>
              <a:t> </a:t>
            </a:r>
          </a:p>
          <a:p>
            <a:pPr algn="ctr" fontAlgn="auto">
              <a:spcBef>
                <a:spcPts val="0"/>
              </a:spcBef>
              <a:spcAft>
                <a:spcPts val="0"/>
              </a:spcAft>
              <a:defRPr/>
            </a:pPr>
            <a:r>
              <a:rPr lang="en-US" sz="2400" spc="-100" dirty="0">
                <a:solidFill>
                  <a:srgbClr val="002060"/>
                </a:solidFill>
                <a:latin typeface="Arial" pitchFamily="34" charset="0"/>
                <a:cs typeface="Arial" pitchFamily="34" charset="0"/>
              </a:rPr>
              <a:t>(</a:t>
            </a:r>
            <a:r>
              <a:rPr lang="en-US" sz="2400" i="1" spc="-140" dirty="0" err="1">
                <a:solidFill>
                  <a:srgbClr val="002060"/>
                </a:solidFill>
                <a:latin typeface="Arial" pitchFamily="34" charset="0"/>
                <a:cs typeface="Arial" pitchFamily="34" charset="0"/>
              </a:rPr>
              <a:t>Công</a:t>
            </a:r>
            <a:r>
              <a:rPr lang="en-US" sz="2400" i="1" spc="-140" dirty="0">
                <a:solidFill>
                  <a:srgbClr val="002060"/>
                </a:solidFill>
                <a:latin typeface="Arial" pitchFamily="34" charset="0"/>
                <a:cs typeface="Arial" pitchFamily="34" charset="0"/>
              </a:rPr>
              <a:t> </a:t>
            </a:r>
            <a:r>
              <a:rPr lang="en-US" sz="2400" i="1" spc="-140" dirty="0" err="1">
                <a:solidFill>
                  <a:srgbClr val="002060"/>
                </a:solidFill>
                <a:latin typeface="Arial" pitchFamily="34" charset="0"/>
                <a:cs typeface="Arial" pitchFamily="34" charset="0"/>
              </a:rPr>
              <a:t>văn</a:t>
            </a:r>
            <a:r>
              <a:rPr lang="en-US" sz="2400" i="1" spc="-140" dirty="0">
                <a:solidFill>
                  <a:srgbClr val="002060"/>
                </a:solidFill>
                <a:latin typeface="Arial" pitchFamily="34" charset="0"/>
                <a:cs typeface="Arial" pitchFamily="34" charset="0"/>
              </a:rPr>
              <a:t> </a:t>
            </a:r>
            <a:r>
              <a:rPr lang="en-US" sz="2400" i="1" spc="-140" dirty="0" err="1">
                <a:solidFill>
                  <a:srgbClr val="002060"/>
                </a:solidFill>
                <a:latin typeface="Arial" pitchFamily="34" charset="0"/>
                <a:cs typeface="Arial" pitchFamily="34" charset="0"/>
              </a:rPr>
              <a:t>số</a:t>
            </a:r>
            <a:r>
              <a:rPr lang="en-US" sz="2400" i="1" spc="-140" dirty="0">
                <a:solidFill>
                  <a:srgbClr val="002060"/>
                </a:solidFill>
                <a:latin typeface="Arial" pitchFamily="34" charset="0"/>
                <a:cs typeface="Arial" pitchFamily="34" charset="0"/>
              </a:rPr>
              <a:t> 4612/BGDĐT-</a:t>
            </a:r>
            <a:r>
              <a:rPr lang="en-US" sz="2400" i="1" spc="-140" dirty="0" err="1">
                <a:solidFill>
                  <a:srgbClr val="002060"/>
                </a:solidFill>
                <a:latin typeface="Arial" pitchFamily="34" charset="0"/>
                <a:cs typeface="Arial" pitchFamily="34" charset="0"/>
              </a:rPr>
              <a:t>GDTrH</a:t>
            </a:r>
            <a:r>
              <a:rPr lang="en-US" sz="2400" i="1" spc="-100" dirty="0">
                <a:solidFill>
                  <a:srgbClr val="002060"/>
                </a:solidFill>
                <a:latin typeface="Arial" pitchFamily="34" charset="0"/>
                <a:cs typeface="Arial" pitchFamily="34" charset="0"/>
              </a:rPr>
              <a:t>)  </a:t>
            </a:r>
            <a:endParaRPr lang="en-US" sz="2400" dirty="0">
              <a:solidFill>
                <a:srgbClr val="002060"/>
              </a:solidFill>
              <a:latin typeface="Arial" pitchFamily="34" charset="0"/>
              <a:cs typeface="Arial" pitchFamily="34" charset="0"/>
            </a:endParaRPr>
          </a:p>
        </p:txBody>
      </p:sp>
      <p:sp>
        <p:nvSpPr>
          <p:cNvPr id="4" name="Rectangle 3"/>
          <p:cNvSpPr/>
          <p:nvPr/>
        </p:nvSpPr>
        <p:spPr>
          <a:xfrm>
            <a:off x="457200" y="1752600"/>
            <a:ext cx="8077200" cy="2243138"/>
          </a:xfrm>
          <a:prstGeom prst="rect">
            <a:avLst/>
          </a:prstGeom>
        </p:spPr>
        <p:txBody>
          <a:bodyPr>
            <a:spAutoFit/>
          </a:bodyPr>
          <a:lstStyle/>
          <a:p>
            <a:pPr marL="457200" indent="-457200" algn="just" fontAlgn="auto">
              <a:lnSpc>
                <a:spcPct val="130000"/>
              </a:lnSpc>
              <a:spcBef>
                <a:spcPts val="600"/>
              </a:spcBef>
              <a:spcAft>
                <a:spcPts val="0"/>
              </a:spcAft>
              <a:buFontTx/>
              <a:buAutoNum type="arabicPeriod"/>
              <a:defRPr/>
            </a:pPr>
            <a:r>
              <a:rPr lang="vi-VN" sz="2400" spc="-100" dirty="0">
                <a:solidFill>
                  <a:srgbClr val="002060"/>
                </a:solidFill>
                <a:latin typeface="Arial" panose="020B0604020202020204" pitchFamily="34" charset="0"/>
                <a:cs typeface="Times New Roman" panose="02020603050405020304" pitchFamily="18" charset="0"/>
              </a:rPr>
              <a:t>Thực hiện có hiệu quả việc xây dựng</a:t>
            </a:r>
            <a:r>
              <a:rPr lang="en-US" sz="2400" spc="-100" dirty="0">
                <a:solidFill>
                  <a:srgbClr val="002060"/>
                </a:solidFill>
                <a:latin typeface="Arial" panose="020B0604020202020204" pitchFamily="34" charset="0"/>
                <a:cs typeface="Times New Roman" panose="02020603050405020304" pitchFamily="18" charset="0"/>
              </a:rPr>
              <a:t> KHGD </a:t>
            </a:r>
            <a:r>
              <a:rPr lang="vi-VN" sz="2400" spc="-100" dirty="0">
                <a:solidFill>
                  <a:srgbClr val="002060"/>
                </a:solidFill>
                <a:latin typeface="Arial" panose="020B0604020202020204" pitchFamily="34" charset="0"/>
                <a:cs typeface="Times New Roman" panose="02020603050405020304" pitchFamily="18" charset="0"/>
              </a:rPr>
              <a:t>nhà trường</a:t>
            </a:r>
            <a:endParaRPr lang="en-US" sz="2400" spc="-100" dirty="0">
              <a:solidFill>
                <a:srgbClr val="002060"/>
              </a:solidFill>
              <a:latin typeface="Arial" panose="020B0604020202020204" pitchFamily="34" charset="0"/>
              <a:cs typeface="Times New Roman" panose="02020603050405020304" pitchFamily="18" charset="0"/>
            </a:endParaRPr>
          </a:p>
          <a:p>
            <a:pPr marL="457200" indent="-457200" algn="just" fontAlgn="auto">
              <a:lnSpc>
                <a:spcPct val="130000"/>
              </a:lnSpc>
              <a:spcBef>
                <a:spcPts val="600"/>
              </a:spcBef>
              <a:spcAft>
                <a:spcPts val="0"/>
              </a:spcAft>
              <a:buFontTx/>
              <a:buAutoNum type="arabicPeriod"/>
              <a:defRPr/>
            </a:pPr>
            <a:r>
              <a:rPr lang="es-ES" sz="2400" dirty="0">
                <a:solidFill>
                  <a:srgbClr val="002060"/>
                </a:solidFill>
                <a:latin typeface="Arial" panose="020B0604020202020204" pitchFamily="34" charset="0"/>
                <a:cs typeface="Arial" panose="020B0604020202020204" pitchFamily="34" charset="0"/>
              </a:rPr>
              <a:t>Đ</a:t>
            </a:r>
            <a:r>
              <a:rPr lang="en-US" sz="2400" dirty="0">
                <a:solidFill>
                  <a:srgbClr val="002060"/>
                </a:solidFill>
                <a:latin typeface="Arial" panose="020B0604020202020204" pitchFamily="34" charset="0"/>
                <a:cs typeface="Arial" panose="020B0604020202020204" pitchFamily="34" charset="0"/>
              </a:rPr>
              <a:t>ổ</a:t>
            </a:r>
            <a:r>
              <a:rPr lang="vi-VN" sz="2400" dirty="0">
                <a:solidFill>
                  <a:srgbClr val="002060"/>
                </a:solidFill>
                <a:latin typeface="Arial" panose="020B0604020202020204" pitchFamily="34" charset="0"/>
                <a:cs typeface="Arial" panose="020B0604020202020204" pitchFamily="34" charset="0"/>
              </a:rPr>
              <a:t>i mới </a:t>
            </a:r>
            <a:r>
              <a:rPr lang="en-US" sz="2400" dirty="0">
                <a:solidFill>
                  <a:srgbClr val="002060"/>
                </a:solidFill>
                <a:latin typeface="Arial" panose="020B0604020202020204" pitchFamily="34" charset="0"/>
                <a:cs typeface="Arial" panose="020B0604020202020204" pitchFamily="34" charset="0"/>
              </a:rPr>
              <a:t>PPDH, </a:t>
            </a:r>
            <a:r>
              <a:rPr lang="en-US" sz="2400" dirty="0" err="1">
                <a:solidFill>
                  <a:srgbClr val="002060"/>
                </a:solidFill>
                <a:latin typeface="Arial" panose="020B0604020202020204" pitchFamily="34" charset="0"/>
                <a:cs typeface="Arial" panose="020B0604020202020204" pitchFamily="34" charset="0"/>
              </a:rPr>
              <a:t>hình</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thức</a:t>
            </a:r>
            <a:r>
              <a:rPr lang="vi-VN"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tổ</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chức</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dạy</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học</a:t>
            </a:r>
            <a:endParaRPr lang="en-US" sz="2400" dirty="0">
              <a:solidFill>
                <a:srgbClr val="002060"/>
              </a:solidFill>
              <a:latin typeface="Arial" panose="020B0604020202020204" pitchFamily="34" charset="0"/>
              <a:cs typeface="Arial" panose="020B0604020202020204" pitchFamily="34" charset="0"/>
            </a:endParaRPr>
          </a:p>
          <a:p>
            <a:pPr marL="457200" indent="-457200" algn="just" fontAlgn="auto">
              <a:lnSpc>
                <a:spcPct val="130000"/>
              </a:lnSpc>
              <a:spcBef>
                <a:spcPts val="600"/>
              </a:spcBef>
              <a:spcAft>
                <a:spcPts val="0"/>
              </a:spcAft>
              <a:buFontTx/>
              <a:buAutoNum type="arabicPeriod"/>
              <a:defRPr/>
            </a:pPr>
            <a:r>
              <a:rPr lang="vi-VN" sz="2400" dirty="0">
                <a:solidFill>
                  <a:srgbClr val="002060"/>
                </a:solidFill>
                <a:latin typeface="Arial" pitchFamily="34" charset="0"/>
                <a:cs typeface="Arial" pitchFamily="34" charset="0"/>
              </a:rPr>
              <a:t>Đ</a:t>
            </a:r>
            <a:r>
              <a:rPr lang="en-US" sz="2400" dirty="0">
                <a:solidFill>
                  <a:srgbClr val="002060"/>
                </a:solidFill>
                <a:latin typeface="Arial" pitchFamily="34" charset="0"/>
                <a:cs typeface="Arial" pitchFamily="34" charset="0"/>
              </a:rPr>
              <a:t>ổ</a:t>
            </a:r>
            <a:r>
              <a:rPr lang="vi-VN" sz="2400" dirty="0">
                <a:solidFill>
                  <a:srgbClr val="002060"/>
                </a:solidFill>
                <a:latin typeface="Arial" pitchFamily="34" charset="0"/>
                <a:cs typeface="Arial" pitchFamily="34" charset="0"/>
              </a:rPr>
              <a:t>i mới phương pháp, hình thức KT-ĐG</a:t>
            </a:r>
            <a:endParaRPr lang="en-US" sz="2400" dirty="0">
              <a:solidFill>
                <a:srgbClr val="002060"/>
              </a:solidFill>
              <a:latin typeface="Arial" pitchFamily="34" charset="0"/>
              <a:cs typeface="Arial" pitchFamily="34" charset="0"/>
            </a:endParaRPr>
          </a:p>
          <a:p>
            <a:pPr marL="457200" indent="-457200" algn="just" fontAlgn="auto">
              <a:lnSpc>
                <a:spcPct val="130000"/>
              </a:lnSpc>
              <a:spcBef>
                <a:spcPts val="600"/>
              </a:spcBef>
              <a:spcAft>
                <a:spcPts val="0"/>
              </a:spcAft>
              <a:buFontTx/>
              <a:buAutoNum type="arabicPeriod"/>
              <a:defRPr/>
            </a:pPr>
            <a:r>
              <a:rPr lang="vi-VN" sz="2400" spc="-180" dirty="0">
                <a:solidFill>
                  <a:srgbClr val="002060"/>
                </a:solidFill>
                <a:latin typeface="Arial" panose="020B0604020202020204" pitchFamily="34" charset="0"/>
                <a:cs typeface="Arial" panose="020B0604020202020204" pitchFamily="34" charset="0"/>
              </a:rPr>
              <a:t>Tăng cường chỉ đạo, quản lý hoạt động </a:t>
            </a:r>
            <a:r>
              <a:rPr lang="en-US" sz="2400" spc="-180" dirty="0" err="1">
                <a:solidFill>
                  <a:srgbClr val="002060"/>
                </a:solidFill>
                <a:latin typeface="Arial" panose="020B0604020202020204" pitchFamily="34" charset="0"/>
                <a:cs typeface="Arial" panose="020B0604020202020204" pitchFamily="34" charset="0"/>
              </a:rPr>
              <a:t>dạy</a:t>
            </a:r>
            <a:r>
              <a:rPr lang="en-US" sz="2400" spc="-180" dirty="0">
                <a:solidFill>
                  <a:srgbClr val="002060"/>
                </a:solidFill>
                <a:latin typeface="Arial" panose="020B0604020202020204" pitchFamily="34" charset="0"/>
                <a:cs typeface="Arial" panose="020B0604020202020204" pitchFamily="34" charset="0"/>
              </a:rPr>
              <a:t> </a:t>
            </a:r>
            <a:r>
              <a:rPr lang="en-US" sz="2400" spc="-180" dirty="0" err="1">
                <a:solidFill>
                  <a:srgbClr val="002060"/>
                </a:solidFill>
                <a:latin typeface="Arial" panose="020B0604020202020204" pitchFamily="34" charset="0"/>
                <a:cs typeface="Arial" panose="020B0604020202020204" pitchFamily="34" charset="0"/>
              </a:rPr>
              <a:t>học</a:t>
            </a:r>
            <a:r>
              <a:rPr lang="en-US" sz="2400" spc="-180" dirty="0">
                <a:solidFill>
                  <a:srgbClr val="002060"/>
                </a:solidFill>
                <a:latin typeface="Arial" panose="020B0604020202020204" pitchFamily="34" charset="0"/>
                <a:cs typeface="Arial" panose="020B0604020202020204" pitchFamily="34" charset="0"/>
              </a:rPr>
              <a:t>/</a:t>
            </a:r>
            <a:r>
              <a:rPr lang="en-US" sz="2400" spc="-180" dirty="0" err="1">
                <a:solidFill>
                  <a:srgbClr val="002060"/>
                </a:solidFill>
                <a:latin typeface="Arial" panose="020B0604020202020204" pitchFamily="34" charset="0"/>
                <a:cs typeface="Arial" panose="020B0604020202020204" pitchFamily="34" charset="0"/>
              </a:rPr>
              <a:t>giáo</a:t>
            </a:r>
            <a:r>
              <a:rPr lang="en-US" sz="2400" spc="-180" dirty="0">
                <a:solidFill>
                  <a:srgbClr val="002060"/>
                </a:solidFill>
                <a:latin typeface="Arial" panose="020B0604020202020204" pitchFamily="34" charset="0"/>
                <a:cs typeface="Arial" panose="020B0604020202020204" pitchFamily="34" charset="0"/>
              </a:rPr>
              <a:t> </a:t>
            </a:r>
            <a:r>
              <a:rPr lang="en-US" sz="2400" spc="-180" dirty="0" err="1">
                <a:solidFill>
                  <a:srgbClr val="002060"/>
                </a:solidFill>
                <a:latin typeface="Arial" panose="020B0604020202020204" pitchFamily="34" charset="0"/>
                <a:cs typeface="Arial" panose="020B0604020202020204" pitchFamily="34" charset="0"/>
              </a:rPr>
              <a:t>dục</a:t>
            </a:r>
            <a:endParaRPr lang="en-US" sz="2400" spc="-100" dirty="0">
              <a:solidFill>
                <a:srgbClr val="002060"/>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heckerboard(across)">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checkerboard(across)">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checkerboard(across)">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checkerboard(across)">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ình chữ nhật 1"/>
          <p:cNvSpPr/>
          <p:nvPr/>
        </p:nvSpPr>
        <p:spPr>
          <a:xfrm>
            <a:off x="0" y="76200"/>
            <a:ext cx="8915400" cy="492125"/>
          </a:xfrm>
          <a:prstGeom prst="rect">
            <a:avLst/>
          </a:prstGeom>
        </p:spPr>
        <p:txBody>
          <a:bodyPr>
            <a:spAutoFit/>
          </a:bodyPr>
          <a:lstStyle/>
          <a:p>
            <a:pPr algn="ctr" fontAlgn="auto">
              <a:spcBef>
                <a:spcPts val="0"/>
              </a:spcBef>
              <a:spcAft>
                <a:spcPts val="0"/>
              </a:spcAft>
              <a:defRPr/>
            </a:pPr>
            <a:r>
              <a:rPr lang="vi-VN" sz="2600" b="1" spc="-100" dirty="0">
                <a:solidFill>
                  <a:srgbClr val="800000"/>
                </a:solidFill>
                <a:latin typeface="Arial" panose="020B0604020202020204" pitchFamily="34" charset="0"/>
                <a:cs typeface="Times New Roman" panose="02020603050405020304" pitchFamily="18" charset="0"/>
              </a:rPr>
              <a:t>1. Thực hiện có hiệu quả việc xây dựng</a:t>
            </a:r>
            <a:r>
              <a:rPr lang="en-US" sz="2600" b="1" spc="-100" dirty="0">
                <a:solidFill>
                  <a:srgbClr val="800000"/>
                </a:solidFill>
                <a:latin typeface="Arial" panose="020B0604020202020204" pitchFamily="34" charset="0"/>
                <a:cs typeface="Times New Roman" panose="02020603050405020304" pitchFamily="18" charset="0"/>
              </a:rPr>
              <a:t> KHGD </a:t>
            </a:r>
            <a:r>
              <a:rPr lang="vi-VN" sz="2600" b="1" spc="-100" dirty="0">
                <a:solidFill>
                  <a:srgbClr val="800000"/>
                </a:solidFill>
                <a:latin typeface="Arial" panose="020B0604020202020204" pitchFamily="34" charset="0"/>
                <a:cs typeface="Times New Roman" panose="02020603050405020304" pitchFamily="18" charset="0"/>
              </a:rPr>
              <a:t>nhà trường</a:t>
            </a:r>
            <a:endParaRPr lang="en-US" sz="2600" b="1" spc="-100" dirty="0">
              <a:solidFill>
                <a:srgbClr val="800000"/>
              </a:solidFill>
              <a:latin typeface="Arial" panose="020B0604020202020204" pitchFamily="34" charset="0"/>
              <a:cs typeface="Arial" panose="020B0604020202020204" pitchFamily="34" charset="0"/>
            </a:endParaRPr>
          </a:p>
        </p:txBody>
      </p:sp>
      <p:sp>
        <p:nvSpPr>
          <p:cNvPr id="29699" name="Hộp Văn bản 2"/>
          <p:cNvSpPr txBox="1">
            <a:spLocks noChangeArrowheads="1"/>
          </p:cNvSpPr>
          <p:nvPr/>
        </p:nvSpPr>
        <p:spPr bwMode="auto">
          <a:xfrm>
            <a:off x="457200" y="685800"/>
            <a:ext cx="8229600" cy="5681663"/>
          </a:xfrm>
          <a:prstGeom prst="rect">
            <a:avLst/>
          </a:prstGeom>
          <a:noFill/>
          <a:ln>
            <a:noFill/>
          </a:ln>
          <a:extLst/>
        </p:spPr>
        <p:txBody>
          <a:bodyPr>
            <a:spAutoFit/>
          </a:bodyPr>
          <a:lstStyle>
            <a:lvl1pPr marL="342900" indent="-342900">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fontAlgn="auto">
              <a:lnSpc>
                <a:spcPct val="110000"/>
              </a:lnSpc>
              <a:spcBef>
                <a:spcPts val="600"/>
              </a:spcBef>
              <a:spcAft>
                <a:spcPts val="0"/>
              </a:spcAft>
              <a:buFont typeface="Wingdings" pitchFamily="2" charset="2"/>
              <a:buChar char="q"/>
              <a:defRPr/>
            </a:pPr>
            <a:r>
              <a:rPr lang="en-US" sz="2400" i="1" dirty="0">
                <a:solidFill>
                  <a:srgbClr val="C00000"/>
                </a:solidFill>
              </a:rPr>
              <a:t>KHGD </a:t>
            </a:r>
            <a:r>
              <a:rPr lang="en-US" sz="2400" i="1" dirty="0" err="1">
                <a:solidFill>
                  <a:srgbClr val="C00000"/>
                </a:solidFill>
              </a:rPr>
              <a:t>nhà</a:t>
            </a:r>
            <a:r>
              <a:rPr lang="en-US" sz="2400" i="1" dirty="0">
                <a:solidFill>
                  <a:srgbClr val="C00000"/>
                </a:solidFill>
              </a:rPr>
              <a:t> </a:t>
            </a:r>
            <a:r>
              <a:rPr lang="en-US" sz="2400" i="1" dirty="0" err="1">
                <a:solidFill>
                  <a:srgbClr val="C00000"/>
                </a:solidFill>
              </a:rPr>
              <a:t>trường</a:t>
            </a:r>
            <a:r>
              <a:rPr lang="en-US" sz="2400" i="1" dirty="0">
                <a:solidFill>
                  <a:srgbClr val="C00000"/>
                </a:solidFill>
              </a:rPr>
              <a:t> </a:t>
            </a:r>
            <a:r>
              <a:rPr lang="en-US" sz="2400" i="1" dirty="0" err="1">
                <a:solidFill>
                  <a:srgbClr val="C00000"/>
                </a:solidFill>
              </a:rPr>
              <a:t>là</a:t>
            </a:r>
            <a:r>
              <a:rPr lang="en-US" sz="2400" i="1" dirty="0">
                <a:solidFill>
                  <a:srgbClr val="C00000"/>
                </a:solidFill>
              </a:rPr>
              <a:t> </a:t>
            </a:r>
            <a:r>
              <a:rPr lang="en-US" sz="2400" i="1" dirty="0" err="1">
                <a:solidFill>
                  <a:srgbClr val="C00000"/>
                </a:solidFill>
              </a:rPr>
              <a:t>gì</a:t>
            </a:r>
            <a:r>
              <a:rPr lang="en-US" sz="2400" i="1" dirty="0">
                <a:solidFill>
                  <a:srgbClr val="C00000"/>
                </a:solidFill>
              </a:rPr>
              <a:t>?</a:t>
            </a:r>
          </a:p>
          <a:p>
            <a:pPr algn="just" fontAlgn="auto">
              <a:lnSpc>
                <a:spcPct val="110000"/>
              </a:lnSpc>
              <a:spcBef>
                <a:spcPts val="600"/>
              </a:spcBef>
              <a:spcAft>
                <a:spcPts val="0"/>
              </a:spcAft>
              <a:buFont typeface="Wingdings" pitchFamily="2" charset="2"/>
              <a:buChar char="Ø"/>
              <a:defRPr/>
            </a:pPr>
            <a:r>
              <a:rPr lang="en-US" sz="2400" spc="-100" dirty="0" err="1">
                <a:solidFill>
                  <a:srgbClr val="002060"/>
                </a:solidFill>
              </a:rPr>
              <a:t>Là</a:t>
            </a:r>
            <a:r>
              <a:rPr lang="en-US" sz="2400" spc="-100" dirty="0">
                <a:solidFill>
                  <a:srgbClr val="002060"/>
                </a:solidFill>
              </a:rPr>
              <a:t> KH</a:t>
            </a:r>
            <a:r>
              <a:rPr lang="pt-BR" sz="2400" spc="-100" dirty="0">
                <a:solidFill>
                  <a:srgbClr val="002060"/>
                </a:solidFill>
              </a:rPr>
              <a:t> tổ chức thực hiện CT </a:t>
            </a:r>
            <a:r>
              <a:rPr lang="en-US" sz="2400" spc="-100" dirty="0">
                <a:solidFill>
                  <a:srgbClr val="002060"/>
                </a:solidFill>
              </a:rPr>
              <a:t>GDPT</a:t>
            </a:r>
            <a:r>
              <a:rPr lang="pt-BR" sz="2400" spc="-100" dirty="0">
                <a:solidFill>
                  <a:srgbClr val="002060"/>
                </a:solidFill>
              </a:rPr>
              <a:t> của cấp học do Bộ GDĐT ban hành phù hợp với ĐK thực tế của địa phương và nhà trường, t</a:t>
            </a:r>
            <a:r>
              <a:rPr lang="en-US" sz="2400" spc="-100" dirty="0" err="1">
                <a:solidFill>
                  <a:srgbClr val="002060"/>
                </a:solidFill>
              </a:rPr>
              <a:t>uân</a:t>
            </a:r>
            <a:r>
              <a:rPr lang="en-US" sz="2400" spc="-100" dirty="0">
                <a:solidFill>
                  <a:srgbClr val="002060"/>
                </a:solidFill>
              </a:rPr>
              <a:t> </a:t>
            </a:r>
            <a:r>
              <a:rPr lang="en-US" sz="2400" spc="-100" dirty="0" err="1">
                <a:solidFill>
                  <a:srgbClr val="002060"/>
                </a:solidFill>
              </a:rPr>
              <a:t>thủ</a:t>
            </a:r>
            <a:r>
              <a:rPr lang="en-US" sz="2400" spc="-100" dirty="0">
                <a:solidFill>
                  <a:srgbClr val="002060"/>
                </a:solidFill>
              </a:rPr>
              <a:t> </a:t>
            </a:r>
            <a:r>
              <a:rPr lang="en-US" sz="2400" spc="-100" dirty="0" err="1">
                <a:solidFill>
                  <a:srgbClr val="002060"/>
                </a:solidFill>
              </a:rPr>
              <a:t>mục</a:t>
            </a:r>
            <a:r>
              <a:rPr lang="en-US" sz="2400" spc="-100" dirty="0">
                <a:solidFill>
                  <a:srgbClr val="002060"/>
                </a:solidFill>
              </a:rPr>
              <a:t> </a:t>
            </a:r>
            <a:r>
              <a:rPr lang="en-US" sz="2400" spc="-100" dirty="0" err="1">
                <a:solidFill>
                  <a:srgbClr val="002060"/>
                </a:solidFill>
              </a:rPr>
              <a:t>tiêu</a:t>
            </a:r>
            <a:r>
              <a:rPr lang="en-US" sz="2400" spc="-100" dirty="0">
                <a:solidFill>
                  <a:srgbClr val="002060"/>
                </a:solidFill>
              </a:rPr>
              <a:t> GD </a:t>
            </a:r>
            <a:r>
              <a:rPr lang="en-US" sz="2400" spc="-100" dirty="0" err="1">
                <a:solidFill>
                  <a:srgbClr val="002060"/>
                </a:solidFill>
              </a:rPr>
              <a:t>và</a:t>
            </a:r>
            <a:r>
              <a:rPr lang="en-US" sz="2400" spc="-100" dirty="0">
                <a:solidFill>
                  <a:srgbClr val="002060"/>
                </a:solidFill>
              </a:rPr>
              <a:t> </a:t>
            </a:r>
            <a:r>
              <a:rPr lang="en-US" sz="2400" spc="-100" dirty="0" err="1">
                <a:solidFill>
                  <a:srgbClr val="002060"/>
                </a:solidFill>
              </a:rPr>
              <a:t>yêu</a:t>
            </a:r>
            <a:r>
              <a:rPr lang="en-US" sz="2400" spc="-100" dirty="0">
                <a:solidFill>
                  <a:srgbClr val="002060"/>
                </a:solidFill>
              </a:rPr>
              <a:t> </a:t>
            </a:r>
            <a:r>
              <a:rPr lang="en-US" sz="2400" spc="-100" dirty="0" err="1">
                <a:solidFill>
                  <a:srgbClr val="002060"/>
                </a:solidFill>
              </a:rPr>
              <a:t>cầu</a:t>
            </a:r>
            <a:r>
              <a:rPr lang="en-US" sz="2400" spc="-100" dirty="0">
                <a:solidFill>
                  <a:srgbClr val="002060"/>
                </a:solidFill>
              </a:rPr>
              <a:t> </a:t>
            </a:r>
            <a:r>
              <a:rPr lang="en-US" sz="2400" spc="-100" dirty="0" err="1">
                <a:solidFill>
                  <a:srgbClr val="002060"/>
                </a:solidFill>
              </a:rPr>
              <a:t>chuẩn</a:t>
            </a:r>
            <a:r>
              <a:rPr lang="en-US" sz="2400" spc="-100" dirty="0">
                <a:solidFill>
                  <a:srgbClr val="002060"/>
                </a:solidFill>
              </a:rPr>
              <a:t> CT </a:t>
            </a:r>
            <a:r>
              <a:rPr lang="en-US" sz="2400" spc="-100" dirty="0" err="1">
                <a:solidFill>
                  <a:srgbClr val="002060"/>
                </a:solidFill>
              </a:rPr>
              <a:t>quốc</a:t>
            </a:r>
            <a:r>
              <a:rPr lang="en-US" sz="2400" spc="-100" dirty="0">
                <a:solidFill>
                  <a:srgbClr val="002060"/>
                </a:solidFill>
              </a:rPr>
              <a:t> </a:t>
            </a:r>
            <a:r>
              <a:rPr lang="en-US" sz="2400" spc="-100" dirty="0" err="1">
                <a:solidFill>
                  <a:srgbClr val="002060"/>
                </a:solidFill>
              </a:rPr>
              <a:t>gia</a:t>
            </a:r>
            <a:r>
              <a:rPr lang="en-US" sz="2400" spc="-100" dirty="0">
                <a:solidFill>
                  <a:srgbClr val="002060"/>
                </a:solidFill>
              </a:rPr>
              <a:t> </a:t>
            </a:r>
            <a:r>
              <a:rPr lang="vi-VN" sz="2400" spc="-100" dirty="0">
                <a:solidFill>
                  <a:srgbClr val="002060"/>
                </a:solidFill>
              </a:rPr>
              <a:t>theo </a:t>
            </a:r>
            <a:r>
              <a:rPr lang="en-US" sz="2400" spc="-100" dirty="0" err="1">
                <a:solidFill>
                  <a:srgbClr val="002060"/>
                </a:solidFill>
              </a:rPr>
              <a:t>định</a:t>
            </a:r>
            <a:r>
              <a:rPr lang="en-US" sz="2400" spc="-100" dirty="0">
                <a:solidFill>
                  <a:srgbClr val="002060"/>
                </a:solidFill>
              </a:rPr>
              <a:t> </a:t>
            </a:r>
            <a:r>
              <a:rPr lang="en-US" sz="2400" spc="-100" dirty="0" err="1">
                <a:solidFill>
                  <a:srgbClr val="002060"/>
                </a:solidFill>
              </a:rPr>
              <a:t>hướng</a:t>
            </a:r>
            <a:r>
              <a:rPr lang="en-US" sz="2400" spc="-100" dirty="0">
                <a:solidFill>
                  <a:srgbClr val="002060"/>
                </a:solidFill>
              </a:rPr>
              <a:t> </a:t>
            </a:r>
            <a:r>
              <a:rPr lang="en-US" sz="2400" spc="-100" dirty="0" err="1">
                <a:solidFill>
                  <a:srgbClr val="002060"/>
                </a:solidFill>
              </a:rPr>
              <a:t>phát</a:t>
            </a:r>
            <a:r>
              <a:rPr lang="en-US" sz="2400" spc="-100" dirty="0">
                <a:solidFill>
                  <a:srgbClr val="002060"/>
                </a:solidFill>
              </a:rPr>
              <a:t> </a:t>
            </a:r>
            <a:r>
              <a:rPr lang="en-US" sz="2400" spc="-100" dirty="0" err="1">
                <a:solidFill>
                  <a:srgbClr val="002060"/>
                </a:solidFill>
              </a:rPr>
              <a:t>triển</a:t>
            </a:r>
            <a:r>
              <a:rPr lang="en-US" sz="2400" spc="-100" dirty="0">
                <a:solidFill>
                  <a:srgbClr val="002060"/>
                </a:solidFill>
              </a:rPr>
              <a:t> PC </a:t>
            </a:r>
            <a:r>
              <a:rPr lang="en-US" sz="2400" spc="-100" dirty="0" err="1">
                <a:solidFill>
                  <a:srgbClr val="002060"/>
                </a:solidFill>
              </a:rPr>
              <a:t>và</a:t>
            </a:r>
            <a:r>
              <a:rPr lang="en-US" sz="2400" spc="-100" dirty="0">
                <a:solidFill>
                  <a:srgbClr val="002060"/>
                </a:solidFill>
              </a:rPr>
              <a:t> NL HS.</a:t>
            </a:r>
          </a:p>
          <a:p>
            <a:pPr algn="just" fontAlgn="auto">
              <a:lnSpc>
                <a:spcPct val="110000"/>
              </a:lnSpc>
              <a:spcBef>
                <a:spcPts val="600"/>
              </a:spcBef>
              <a:spcAft>
                <a:spcPts val="0"/>
              </a:spcAft>
              <a:buFont typeface="Wingdings" pitchFamily="2" charset="2"/>
              <a:buChar char="Ø"/>
              <a:defRPr/>
            </a:pPr>
            <a:r>
              <a:rPr lang="en-US" sz="2400" dirty="0">
                <a:solidFill>
                  <a:srgbClr val="002060"/>
                </a:solidFill>
              </a:rPr>
              <a:t> Do </a:t>
            </a:r>
            <a:r>
              <a:rPr lang="en-US" sz="2400" dirty="0" err="1">
                <a:solidFill>
                  <a:srgbClr val="002060"/>
                </a:solidFill>
              </a:rPr>
              <a:t>nhà</a:t>
            </a:r>
            <a:r>
              <a:rPr lang="en-US" sz="2400" dirty="0">
                <a:solidFill>
                  <a:srgbClr val="002060"/>
                </a:solidFill>
              </a:rPr>
              <a:t> </a:t>
            </a:r>
            <a:r>
              <a:rPr lang="en-US" sz="2400" dirty="0" err="1">
                <a:solidFill>
                  <a:srgbClr val="002060"/>
                </a:solidFill>
              </a:rPr>
              <a:t>trường</a:t>
            </a:r>
            <a:r>
              <a:rPr lang="en-US" sz="2400" dirty="0">
                <a:solidFill>
                  <a:srgbClr val="002060"/>
                </a:solidFill>
              </a:rPr>
              <a:t>, </a:t>
            </a:r>
            <a:r>
              <a:rPr lang="en-US" sz="2400" dirty="0" err="1">
                <a:solidFill>
                  <a:srgbClr val="002060"/>
                </a:solidFill>
              </a:rPr>
              <a:t>tổ</a:t>
            </a:r>
            <a:r>
              <a:rPr lang="en-US" sz="2400" dirty="0">
                <a:solidFill>
                  <a:srgbClr val="002060"/>
                </a:solidFill>
              </a:rPr>
              <a:t> </a:t>
            </a:r>
            <a:r>
              <a:rPr lang="en-US" sz="2400" dirty="0" err="1">
                <a:solidFill>
                  <a:srgbClr val="002060"/>
                </a:solidFill>
              </a:rPr>
              <a:t>chuyên</a:t>
            </a:r>
            <a:r>
              <a:rPr lang="en-US" sz="2400" dirty="0">
                <a:solidFill>
                  <a:srgbClr val="002060"/>
                </a:solidFill>
              </a:rPr>
              <a:t> </a:t>
            </a:r>
            <a:r>
              <a:rPr lang="en-US" sz="2400" dirty="0" err="1">
                <a:solidFill>
                  <a:srgbClr val="002060"/>
                </a:solidFill>
              </a:rPr>
              <a:t>môn</a:t>
            </a:r>
            <a:r>
              <a:rPr lang="en-US" sz="2400" dirty="0">
                <a:solidFill>
                  <a:srgbClr val="002060"/>
                </a:solidFill>
              </a:rPr>
              <a:t>, GV </a:t>
            </a:r>
            <a:r>
              <a:rPr lang="en-US" sz="2400" dirty="0" err="1">
                <a:solidFill>
                  <a:srgbClr val="002060"/>
                </a:solidFill>
              </a:rPr>
              <a:t>xây</a:t>
            </a:r>
            <a:r>
              <a:rPr lang="en-US" sz="2400" dirty="0">
                <a:solidFill>
                  <a:srgbClr val="002060"/>
                </a:solidFill>
              </a:rPr>
              <a:t> </a:t>
            </a:r>
            <a:r>
              <a:rPr lang="en-US" sz="2400" dirty="0" err="1">
                <a:solidFill>
                  <a:srgbClr val="002060"/>
                </a:solidFill>
              </a:rPr>
              <a:t>dựng</a:t>
            </a:r>
            <a:r>
              <a:rPr lang="en-US" sz="2400" dirty="0">
                <a:solidFill>
                  <a:srgbClr val="002060"/>
                </a:solidFill>
              </a:rPr>
              <a:t> </a:t>
            </a:r>
            <a:r>
              <a:rPr lang="en-US" sz="2400" dirty="0" err="1">
                <a:solidFill>
                  <a:srgbClr val="002060"/>
                </a:solidFill>
              </a:rPr>
              <a:t>riêng</a:t>
            </a:r>
            <a:r>
              <a:rPr lang="en-US" sz="2400" dirty="0">
                <a:solidFill>
                  <a:srgbClr val="002060"/>
                </a:solidFill>
              </a:rPr>
              <a:t> </a:t>
            </a:r>
            <a:r>
              <a:rPr lang="en-US" sz="2400" dirty="0" err="1">
                <a:solidFill>
                  <a:srgbClr val="002060"/>
                </a:solidFill>
              </a:rPr>
              <a:t>cho</a:t>
            </a:r>
            <a:r>
              <a:rPr lang="en-US" sz="2400" dirty="0">
                <a:solidFill>
                  <a:srgbClr val="002060"/>
                </a:solidFill>
              </a:rPr>
              <a:t> </a:t>
            </a:r>
            <a:r>
              <a:rPr lang="en-US" sz="2400" dirty="0" err="1">
                <a:solidFill>
                  <a:srgbClr val="002060"/>
                </a:solidFill>
              </a:rPr>
              <a:t>trường</a:t>
            </a:r>
            <a:r>
              <a:rPr lang="en-US" sz="2400" dirty="0">
                <a:solidFill>
                  <a:srgbClr val="002060"/>
                </a:solidFill>
              </a:rPr>
              <a:t> </a:t>
            </a:r>
            <a:r>
              <a:rPr lang="en-US" sz="2400" dirty="0" err="1">
                <a:solidFill>
                  <a:srgbClr val="002060"/>
                </a:solidFill>
              </a:rPr>
              <a:t>mình</a:t>
            </a:r>
            <a:r>
              <a:rPr lang="en-US" sz="2400" dirty="0">
                <a:solidFill>
                  <a:srgbClr val="002060"/>
                </a:solidFill>
              </a:rPr>
              <a:t>.</a:t>
            </a:r>
          </a:p>
          <a:p>
            <a:pPr algn="just" fontAlgn="auto">
              <a:lnSpc>
                <a:spcPct val="110000"/>
              </a:lnSpc>
              <a:spcBef>
                <a:spcPts val="600"/>
              </a:spcBef>
              <a:spcAft>
                <a:spcPts val="0"/>
              </a:spcAft>
              <a:buFont typeface="Wingdings" pitchFamily="2" charset="2"/>
              <a:buChar char="Ø"/>
              <a:defRPr/>
            </a:pPr>
            <a:r>
              <a:rPr lang="en-US" sz="2400" dirty="0" err="1">
                <a:solidFill>
                  <a:srgbClr val="002060"/>
                </a:solidFill>
              </a:rPr>
              <a:t>Có</a:t>
            </a:r>
            <a:r>
              <a:rPr lang="en-US" sz="2400" dirty="0">
                <a:solidFill>
                  <a:srgbClr val="002060"/>
                </a:solidFill>
              </a:rPr>
              <a:t> </a:t>
            </a:r>
            <a:r>
              <a:rPr lang="en-US" sz="2400" dirty="0" err="1">
                <a:solidFill>
                  <a:srgbClr val="002060"/>
                </a:solidFill>
              </a:rPr>
              <a:t>thể</a:t>
            </a:r>
            <a:r>
              <a:rPr lang="en-US" sz="2400" dirty="0">
                <a:solidFill>
                  <a:srgbClr val="002060"/>
                </a:solidFill>
              </a:rPr>
              <a:t> </a:t>
            </a:r>
            <a:r>
              <a:rPr lang="en-US" sz="2400" dirty="0" err="1">
                <a:solidFill>
                  <a:srgbClr val="002060"/>
                </a:solidFill>
              </a:rPr>
              <a:t>thay</a:t>
            </a:r>
            <a:r>
              <a:rPr lang="en-US" sz="2400" dirty="0">
                <a:solidFill>
                  <a:srgbClr val="002060"/>
                </a:solidFill>
              </a:rPr>
              <a:t> </a:t>
            </a:r>
            <a:r>
              <a:rPr lang="en-US" sz="2400" dirty="0" err="1">
                <a:solidFill>
                  <a:srgbClr val="002060"/>
                </a:solidFill>
              </a:rPr>
              <a:t>đổi</a:t>
            </a:r>
            <a:r>
              <a:rPr lang="en-US" sz="2400" dirty="0">
                <a:solidFill>
                  <a:srgbClr val="002060"/>
                </a:solidFill>
              </a:rPr>
              <a:t> </a:t>
            </a:r>
            <a:r>
              <a:rPr lang="en-US" sz="2400" dirty="0" err="1">
                <a:solidFill>
                  <a:srgbClr val="002060"/>
                </a:solidFill>
              </a:rPr>
              <a:t>nội</a:t>
            </a:r>
            <a:r>
              <a:rPr lang="en-US" sz="2400" dirty="0">
                <a:solidFill>
                  <a:srgbClr val="002060"/>
                </a:solidFill>
              </a:rPr>
              <a:t> dung, </a:t>
            </a:r>
            <a:r>
              <a:rPr lang="en-US" sz="2400" dirty="0" err="1">
                <a:solidFill>
                  <a:srgbClr val="002060"/>
                </a:solidFill>
              </a:rPr>
              <a:t>cách</a:t>
            </a:r>
            <a:r>
              <a:rPr lang="en-US" sz="2400" dirty="0">
                <a:solidFill>
                  <a:srgbClr val="002060"/>
                </a:solidFill>
              </a:rPr>
              <a:t> </a:t>
            </a:r>
            <a:r>
              <a:rPr lang="en-US" sz="2400" dirty="0" err="1">
                <a:solidFill>
                  <a:srgbClr val="002060"/>
                </a:solidFill>
              </a:rPr>
              <a:t>thức</a:t>
            </a:r>
            <a:r>
              <a:rPr lang="en-US" sz="2400" dirty="0">
                <a:solidFill>
                  <a:srgbClr val="002060"/>
                </a:solidFill>
              </a:rPr>
              <a:t>, </a:t>
            </a:r>
            <a:r>
              <a:rPr lang="en-US" sz="2400" dirty="0" err="1">
                <a:solidFill>
                  <a:srgbClr val="002060"/>
                </a:solidFill>
              </a:rPr>
              <a:t>tư</a:t>
            </a:r>
            <a:r>
              <a:rPr lang="en-US" sz="2400" dirty="0">
                <a:solidFill>
                  <a:srgbClr val="002060"/>
                </a:solidFill>
              </a:rPr>
              <a:t> </a:t>
            </a:r>
            <a:r>
              <a:rPr lang="en-US" sz="2400" dirty="0" err="1">
                <a:solidFill>
                  <a:srgbClr val="002060"/>
                </a:solidFill>
              </a:rPr>
              <a:t>liệu</a:t>
            </a:r>
            <a:r>
              <a:rPr lang="en-US" sz="2400" dirty="0">
                <a:solidFill>
                  <a:srgbClr val="002060"/>
                </a:solidFill>
              </a:rPr>
              <a:t>, </a:t>
            </a:r>
            <a:r>
              <a:rPr lang="en-US" sz="2400" dirty="0" err="1">
                <a:solidFill>
                  <a:srgbClr val="002060"/>
                </a:solidFill>
              </a:rPr>
              <a:t>thời</a:t>
            </a:r>
            <a:r>
              <a:rPr lang="en-US" sz="2400" dirty="0">
                <a:solidFill>
                  <a:srgbClr val="002060"/>
                </a:solidFill>
              </a:rPr>
              <a:t> </a:t>
            </a:r>
            <a:r>
              <a:rPr lang="en-US" sz="2400" dirty="0" err="1">
                <a:solidFill>
                  <a:srgbClr val="002060"/>
                </a:solidFill>
              </a:rPr>
              <a:t>lượng</a:t>
            </a:r>
            <a:r>
              <a:rPr lang="en-US" sz="2400" dirty="0">
                <a:solidFill>
                  <a:srgbClr val="002060"/>
                </a:solidFill>
              </a:rPr>
              <a:t>, </a:t>
            </a:r>
            <a:r>
              <a:rPr lang="en-US" sz="2400" dirty="0" err="1">
                <a:solidFill>
                  <a:srgbClr val="002060"/>
                </a:solidFill>
              </a:rPr>
              <a:t>hình</a:t>
            </a:r>
            <a:r>
              <a:rPr lang="en-US" sz="2400" dirty="0">
                <a:solidFill>
                  <a:srgbClr val="002060"/>
                </a:solidFill>
              </a:rPr>
              <a:t> </a:t>
            </a:r>
            <a:r>
              <a:rPr lang="en-US" sz="2400" dirty="0" err="1">
                <a:solidFill>
                  <a:srgbClr val="002060"/>
                </a:solidFill>
              </a:rPr>
              <a:t>thức</a:t>
            </a:r>
            <a:r>
              <a:rPr lang="en-US" sz="2400" dirty="0">
                <a:solidFill>
                  <a:srgbClr val="002060"/>
                </a:solidFill>
              </a:rPr>
              <a:t> </a:t>
            </a:r>
            <a:r>
              <a:rPr lang="en-US" sz="2400" dirty="0" err="1">
                <a:solidFill>
                  <a:srgbClr val="002060"/>
                </a:solidFill>
              </a:rPr>
              <a:t>dạy</a:t>
            </a:r>
            <a:r>
              <a:rPr lang="en-US" sz="2400" dirty="0">
                <a:solidFill>
                  <a:srgbClr val="002060"/>
                </a:solidFill>
              </a:rPr>
              <a:t> </a:t>
            </a:r>
            <a:r>
              <a:rPr lang="en-US" sz="2400" dirty="0" err="1">
                <a:solidFill>
                  <a:srgbClr val="002060"/>
                </a:solidFill>
              </a:rPr>
              <a:t>học</a:t>
            </a:r>
            <a:r>
              <a:rPr lang="en-US" sz="2400" dirty="0">
                <a:solidFill>
                  <a:srgbClr val="002060"/>
                </a:solidFill>
              </a:rPr>
              <a:t>… </a:t>
            </a:r>
            <a:r>
              <a:rPr lang="en-US" sz="2400" dirty="0" err="1">
                <a:solidFill>
                  <a:srgbClr val="002060"/>
                </a:solidFill>
              </a:rPr>
              <a:t>phù</a:t>
            </a:r>
            <a:r>
              <a:rPr lang="en-US" sz="2400" dirty="0">
                <a:solidFill>
                  <a:srgbClr val="002060"/>
                </a:solidFill>
              </a:rPr>
              <a:t> </a:t>
            </a:r>
            <a:r>
              <a:rPr lang="en-US" sz="2400" dirty="0" err="1">
                <a:solidFill>
                  <a:srgbClr val="002060"/>
                </a:solidFill>
              </a:rPr>
              <a:t>hợp</a:t>
            </a:r>
            <a:r>
              <a:rPr lang="en-US" sz="2400" dirty="0">
                <a:solidFill>
                  <a:srgbClr val="002060"/>
                </a:solidFill>
              </a:rPr>
              <a:t> </a:t>
            </a:r>
            <a:r>
              <a:rPr lang="en-US" sz="2400" dirty="0" err="1">
                <a:solidFill>
                  <a:srgbClr val="002060"/>
                </a:solidFill>
              </a:rPr>
              <a:t>và</a:t>
            </a:r>
            <a:r>
              <a:rPr lang="en-US" sz="2400" dirty="0">
                <a:solidFill>
                  <a:srgbClr val="002060"/>
                </a:solidFill>
              </a:rPr>
              <a:t> </a:t>
            </a:r>
            <a:r>
              <a:rPr lang="en-US" sz="2400" dirty="0" err="1">
                <a:solidFill>
                  <a:srgbClr val="002060"/>
                </a:solidFill>
              </a:rPr>
              <a:t>có</a:t>
            </a:r>
            <a:r>
              <a:rPr lang="en-US" sz="2400" dirty="0">
                <a:solidFill>
                  <a:srgbClr val="002060"/>
                </a:solidFill>
              </a:rPr>
              <a:t> </a:t>
            </a:r>
            <a:r>
              <a:rPr lang="en-US" sz="2400" dirty="0" err="1">
                <a:solidFill>
                  <a:srgbClr val="002060"/>
                </a:solidFill>
              </a:rPr>
              <a:t>hiệu</a:t>
            </a:r>
            <a:r>
              <a:rPr lang="en-US" sz="2400" dirty="0">
                <a:solidFill>
                  <a:srgbClr val="002060"/>
                </a:solidFill>
              </a:rPr>
              <a:t> </a:t>
            </a:r>
            <a:r>
              <a:rPr lang="en-US" sz="2400" dirty="0" err="1">
                <a:solidFill>
                  <a:srgbClr val="002060"/>
                </a:solidFill>
              </a:rPr>
              <a:t>quả</a:t>
            </a:r>
            <a:r>
              <a:rPr lang="en-US" sz="2400" dirty="0">
                <a:solidFill>
                  <a:srgbClr val="002060"/>
                </a:solidFill>
              </a:rPr>
              <a:t>.</a:t>
            </a:r>
          </a:p>
          <a:p>
            <a:pPr algn="just" fontAlgn="auto">
              <a:lnSpc>
                <a:spcPct val="110000"/>
              </a:lnSpc>
              <a:spcBef>
                <a:spcPts val="600"/>
              </a:spcBef>
              <a:spcAft>
                <a:spcPts val="0"/>
              </a:spcAft>
              <a:buFont typeface="Wingdings" pitchFamily="2" charset="2"/>
              <a:buChar char="Ø"/>
              <a:defRPr/>
            </a:pPr>
            <a:r>
              <a:rPr lang="vi-VN" sz="2400" dirty="0">
                <a:solidFill>
                  <a:srgbClr val="002060"/>
                </a:solidFill>
              </a:rPr>
              <a:t>KHGD cần tăng cường </a:t>
            </a:r>
            <a:r>
              <a:rPr lang="en-US" sz="2400" dirty="0">
                <a:solidFill>
                  <a:srgbClr val="002060"/>
                </a:solidFill>
              </a:rPr>
              <a:t>NL </a:t>
            </a:r>
            <a:r>
              <a:rPr lang="vi-VN" sz="2400" dirty="0">
                <a:solidFill>
                  <a:srgbClr val="002060"/>
                </a:solidFill>
              </a:rPr>
              <a:t>thực hành, vận dụng KT</a:t>
            </a:r>
            <a:r>
              <a:rPr lang="en-US" sz="2400" dirty="0">
                <a:solidFill>
                  <a:srgbClr val="002060"/>
                </a:solidFill>
              </a:rPr>
              <a:t>-KN, </a:t>
            </a:r>
            <a:r>
              <a:rPr lang="en-US" sz="2400" dirty="0" err="1">
                <a:solidFill>
                  <a:srgbClr val="002060"/>
                </a:solidFill>
              </a:rPr>
              <a:t>hoạt</a:t>
            </a:r>
            <a:r>
              <a:rPr lang="en-US" sz="2400" dirty="0">
                <a:solidFill>
                  <a:srgbClr val="002060"/>
                </a:solidFill>
              </a:rPr>
              <a:t> </a:t>
            </a:r>
            <a:r>
              <a:rPr lang="en-US" sz="2400" dirty="0" err="1">
                <a:solidFill>
                  <a:srgbClr val="002060"/>
                </a:solidFill>
              </a:rPr>
              <a:t>động</a:t>
            </a:r>
            <a:r>
              <a:rPr lang="en-US" sz="2400" dirty="0">
                <a:solidFill>
                  <a:srgbClr val="002060"/>
                </a:solidFill>
              </a:rPr>
              <a:t> </a:t>
            </a:r>
            <a:r>
              <a:rPr lang="en-US" sz="2400" dirty="0" err="1">
                <a:solidFill>
                  <a:srgbClr val="002060"/>
                </a:solidFill>
              </a:rPr>
              <a:t>trải</a:t>
            </a:r>
            <a:r>
              <a:rPr lang="en-US" sz="2400" dirty="0">
                <a:solidFill>
                  <a:srgbClr val="002060"/>
                </a:solidFill>
              </a:rPr>
              <a:t> </a:t>
            </a:r>
            <a:r>
              <a:rPr lang="en-US" sz="2400" dirty="0" err="1">
                <a:solidFill>
                  <a:srgbClr val="002060"/>
                </a:solidFill>
              </a:rPr>
              <a:t>nghiệm</a:t>
            </a:r>
            <a:r>
              <a:rPr lang="en-US" sz="2400" dirty="0">
                <a:solidFill>
                  <a:srgbClr val="002060"/>
                </a:solidFill>
              </a:rPr>
              <a:t>;</a:t>
            </a:r>
            <a:r>
              <a:rPr lang="vi-VN" sz="2400" dirty="0">
                <a:solidFill>
                  <a:srgbClr val="002060"/>
                </a:solidFill>
              </a:rPr>
              <a:t> GD đạo đức, rèn luyện KNS, hiểu biết XH, thực hành pháp luật… do </a:t>
            </a:r>
            <a:r>
              <a:rPr lang="en-US" sz="2400" dirty="0" err="1">
                <a:solidFill>
                  <a:srgbClr val="002060"/>
                </a:solidFill>
              </a:rPr>
              <a:t>nhà</a:t>
            </a:r>
            <a:r>
              <a:rPr lang="en-US" sz="2400" dirty="0">
                <a:solidFill>
                  <a:srgbClr val="002060"/>
                </a:solidFill>
              </a:rPr>
              <a:t> </a:t>
            </a:r>
            <a:r>
              <a:rPr lang="en-US" sz="2400" dirty="0" err="1">
                <a:solidFill>
                  <a:srgbClr val="002060"/>
                </a:solidFill>
              </a:rPr>
              <a:t>trường</a:t>
            </a:r>
            <a:r>
              <a:rPr lang="vi-VN" sz="2400" dirty="0">
                <a:solidFill>
                  <a:srgbClr val="002060"/>
                </a:solidFill>
              </a:rPr>
              <a:t> ban hành </a:t>
            </a:r>
            <a:r>
              <a:rPr lang="pt-BR" sz="2400" dirty="0">
                <a:solidFill>
                  <a:srgbClr val="002060"/>
                </a:solidFill>
              </a:rPr>
              <a:t>sau khi báo cáo cấp quản lý trực tiếp của cơ sở </a:t>
            </a:r>
            <a:r>
              <a:rPr lang="vi-VN" sz="2400" dirty="0">
                <a:solidFill>
                  <a:srgbClr val="002060"/>
                </a:solidFill>
              </a:rPr>
              <a:t>GD</a:t>
            </a:r>
            <a:r>
              <a:rPr lang="pt-BR" sz="2400" dirty="0">
                <a:solidFill>
                  <a:srgbClr val="002060"/>
                </a:solidFill>
              </a:rPr>
              <a:t>. </a:t>
            </a:r>
            <a:endParaRPr lang="vi-VN" sz="2400"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 calcmode="lin" valueType="num">
                                      <p:cBhvr>
                                        <p:cTn id="7" dur="500" fill="hold"/>
                                        <p:tgtEl>
                                          <p:spTgt spid="29699">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9699">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9699">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16" fill="hold" nodeType="clickEffect">
                                  <p:stCondLst>
                                    <p:cond delay="0"/>
                                  </p:stCondLst>
                                  <p:childTnLst>
                                    <p:set>
                                      <p:cBhvr>
                                        <p:cTn id="13" dur="1" fill="hold">
                                          <p:stCondLst>
                                            <p:cond delay="0"/>
                                          </p:stCondLst>
                                        </p:cTn>
                                        <p:tgtEl>
                                          <p:spTgt spid="29699">
                                            <p:txEl>
                                              <p:pRg st="1" end="1"/>
                                            </p:txEl>
                                          </p:spTgt>
                                        </p:tgtEl>
                                        <p:attrNameLst>
                                          <p:attrName>style.visibility</p:attrName>
                                        </p:attrNameLst>
                                      </p:cBhvr>
                                      <p:to>
                                        <p:strVal val="visible"/>
                                      </p:to>
                                    </p:set>
                                    <p:anim calcmode="lin" valueType="num">
                                      <p:cBhvr>
                                        <p:cTn id="14" dur="500" fill="hold"/>
                                        <p:tgtEl>
                                          <p:spTgt spid="29699">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29699">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29699">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3" presetClass="entr" presetSubtype="16" fill="hold" nodeType="clickEffect">
                                  <p:stCondLst>
                                    <p:cond delay="0"/>
                                  </p:stCondLst>
                                  <p:childTnLst>
                                    <p:set>
                                      <p:cBhvr>
                                        <p:cTn id="20" dur="1" fill="hold">
                                          <p:stCondLst>
                                            <p:cond delay="0"/>
                                          </p:stCondLst>
                                        </p:cTn>
                                        <p:tgtEl>
                                          <p:spTgt spid="29699">
                                            <p:txEl>
                                              <p:pRg st="2" end="2"/>
                                            </p:txEl>
                                          </p:spTgt>
                                        </p:tgtEl>
                                        <p:attrNameLst>
                                          <p:attrName>style.visibility</p:attrName>
                                        </p:attrNameLst>
                                      </p:cBhvr>
                                      <p:to>
                                        <p:strVal val="visible"/>
                                      </p:to>
                                    </p:set>
                                    <p:anim calcmode="lin" valueType="num">
                                      <p:cBhvr>
                                        <p:cTn id="21" dur="500" fill="hold"/>
                                        <p:tgtEl>
                                          <p:spTgt spid="29699">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29699">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29699">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3" presetClass="entr" presetSubtype="16" fill="hold" nodeType="clickEffect">
                                  <p:stCondLst>
                                    <p:cond delay="0"/>
                                  </p:stCondLst>
                                  <p:childTnLst>
                                    <p:set>
                                      <p:cBhvr>
                                        <p:cTn id="27" dur="1" fill="hold">
                                          <p:stCondLst>
                                            <p:cond delay="0"/>
                                          </p:stCondLst>
                                        </p:cTn>
                                        <p:tgtEl>
                                          <p:spTgt spid="29699">
                                            <p:txEl>
                                              <p:pRg st="3" end="3"/>
                                            </p:txEl>
                                          </p:spTgt>
                                        </p:tgtEl>
                                        <p:attrNameLst>
                                          <p:attrName>style.visibility</p:attrName>
                                        </p:attrNameLst>
                                      </p:cBhvr>
                                      <p:to>
                                        <p:strVal val="visible"/>
                                      </p:to>
                                    </p:set>
                                    <p:anim calcmode="lin" valueType="num">
                                      <p:cBhvr>
                                        <p:cTn id="28" dur="500" fill="hold"/>
                                        <p:tgtEl>
                                          <p:spTgt spid="29699">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29699">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29699">
                                            <p:txEl>
                                              <p:pRg st="3" end="3"/>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3" presetClass="entr" presetSubtype="16" fill="hold" nodeType="clickEffect">
                                  <p:stCondLst>
                                    <p:cond delay="0"/>
                                  </p:stCondLst>
                                  <p:childTnLst>
                                    <p:set>
                                      <p:cBhvr>
                                        <p:cTn id="34" dur="1" fill="hold">
                                          <p:stCondLst>
                                            <p:cond delay="0"/>
                                          </p:stCondLst>
                                        </p:cTn>
                                        <p:tgtEl>
                                          <p:spTgt spid="29699">
                                            <p:txEl>
                                              <p:pRg st="4" end="4"/>
                                            </p:txEl>
                                          </p:spTgt>
                                        </p:tgtEl>
                                        <p:attrNameLst>
                                          <p:attrName>style.visibility</p:attrName>
                                        </p:attrNameLst>
                                      </p:cBhvr>
                                      <p:to>
                                        <p:strVal val="visible"/>
                                      </p:to>
                                    </p:set>
                                    <p:anim calcmode="lin" valueType="num">
                                      <p:cBhvr>
                                        <p:cTn id="35" dur="500" fill="hold"/>
                                        <p:tgtEl>
                                          <p:spTgt spid="29699">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29699">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2969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ình chữ nhật 1"/>
          <p:cNvSpPr/>
          <p:nvPr/>
        </p:nvSpPr>
        <p:spPr>
          <a:xfrm>
            <a:off x="0" y="76200"/>
            <a:ext cx="8915400" cy="492125"/>
          </a:xfrm>
          <a:prstGeom prst="rect">
            <a:avLst/>
          </a:prstGeom>
        </p:spPr>
        <p:txBody>
          <a:bodyPr>
            <a:spAutoFit/>
          </a:bodyPr>
          <a:lstStyle/>
          <a:p>
            <a:pPr algn="ctr" fontAlgn="auto">
              <a:spcBef>
                <a:spcPts val="0"/>
              </a:spcBef>
              <a:spcAft>
                <a:spcPts val="0"/>
              </a:spcAft>
              <a:defRPr/>
            </a:pPr>
            <a:r>
              <a:rPr lang="vi-VN" sz="2600" b="1" spc="-100" dirty="0">
                <a:solidFill>
                  <a:srgbClr val="800000"/>
                </a:solidFill>
                <a:latin typeface="Arial" panose="020B0604020202020204" pitchFamily="34" charset="0"/>
                <a:cs typeface="Times New Roman" panose="02020603050405020304" pitchFamily="18" charset="0"/>
              </a:rPr>
              <a:t>1. Thực hiện có hiệu quả việc xây dựng</a:t>
            </a:r>
            <a:r>
              <a:rPr lang="en-US" sz="2600" b="1" spc="-100" dirty="0">
                <a:solidFill>
                  <a:srgbClr val="800000"/>
                </a:solidFill>
                <a:latin typeface="Arial" panose="020B0604020202020204" pitchFamily="34" charset="0"/>
                <a:cs typeface="Times New Roman" panose="02020603050405020304" pitchFamily="18" charset="0"/>
              </a:rPr>
              <a:t> KHGD </a:t>
            </a:r>
            <a:r>
              <a:rPr lang="vi-VN" sz="2600" b="1" spc="-100" dirty="0">
                <a:solidFill>
                  <a:srgbClr val="800000"/>
                </a:solidFill>
                <a:latin typeface="Arial" panose="020B0604020202020204" pitchFamily="34" charset="0"/>
                <a:cs typeface="Times New Roman" panose="02020603050405020304" pitchFamily="18" charset="0"/>
              </a:rPr>
              <a:t>nhà trường</a:t>
            </a:r>
            <a:endParaRPr lang="en-US" sz="2600" b="1" spc="-100" dirty="0">
              <a:solidFill>
                <a:srgbClr val="800000"/>
              </a:solidFill>
              <a:latin typeface="Arial" panose="020B0604020202020204" pitchFamily="34" charset="0"/>
              <a:cs typeface="Arial" panose="020B0604020202020204" pitchFamily="34" charset="0"/>
            </a:endParaRPr>
          </a:p>
        </p:txBody>
      </p:sp>
      <p:sp>
        <p:nvSpPr>
          <p:cNvPr id="29699" name="Hộp Văn bản 2"/>
          <p:cNvSpPr txBox="1">
            <a:spLocks noChangeArrowheads="1"/>
          </p:cNvSpPr>
          <p:nvPr/>
        </p:nvSpPr>
        <p:spPr bwMode="auto">
          <a:xfrm>
            <a:off x="457200" y="685800"/>
            <a:ext cx="8229600" cy="5681663"/>
          </a:xfrm>
          <a:prstGeom prst="rect">
            <a:avLst/>
          </a:prstGeom>
          <a:noFill/>
          <a:ln>
            <a:noFill/>
          </a:ln>
          <a:extLst/>
        </p:spPr>
        <p:txBody>
          <a:bodyPr>
            <a:spAutoFit/>
          </a:bodyPr>
          <a:lstStyle>
            <a:lvl1pPr marL="342900" indent="-342900">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fontAlgn="auto">
              <a:lnSpc>
                <a:spcPct val="110000"/>
              </a:lnSpc>
              <a:spcBef>
                <a:spcPts val="600"/>
              </a:spcBef>
              <a:spcAft>
                <a:spcPts val="0"/>
              </a:spcAft>
              <a:buFont typeface="Wingdings" pitchFamily="2" charset="2"/>
              <a:buChar char="q"/>
              <a:defRPr/>
            </a:pPr>
            <a:r>
              <a:rPr lang="en-US" sz="2400" i="1" dirty="0">
                <a:solidFill>
                  <a:srgbClr val="C00000"/>
                </a:solidFill>
              </a:rPr>
              <a:t>KHGD </a:t>
            </a:r>
            <a:r>
              <a:rPr lang="en-US" sz="2400" i="1" dirty="0" err="1">
                <a:solidFill>
                  <a:srgbClr val="C00000"/>
                </a:solidFill>
              </a:rPr>
              <a:t>nhà</a:t>
            </a:r>
            <a:r>
              <a:rPr lang="en-US" sz="2400" i="1" dirty="0">
                <a:solidFill>
                  <a:srgbClr val="C00000"/>
                </a:solidFill>
              </a:rPr>
              <a:t> </a:t>
            </a:r>
            <a:r>
              <a:rPr lang="en-US" sz="2400" i="1" dirty="0" err="1">
                <a:solidFill>
                  <a:srgbClr val="C00000"/>
                </a:solidFill>
              </a:rPr>
              <a:t>trường</a:t>
            </a:r>
            <a:r>
              <a:rPr lang="en-US" sz="2400" i="1" dirty="0">
                <a:solidFill>
                  <a:srgbClr val="C00000"/>
                </a:solidFill>
              </a:rPr>
              <a:t> </a:t>
            </a:r>
            <a:r>
              <a:rPr lang="en-US" sz="2400" i="1" dirty="0" err="1">
                <a:solidFill>
                  <a:srgbClr val="C00000"/>
                </a:solidFill>
              </a:rPr>
              <a:t>là</a:t>
            </a:r>
            <a:r>
              <a:rPr lang="en-US" sz="2400" i="1" dirty="0">
                <a:solidFill>
                  <a:srgbClr val="C00000"/>
                </a:solidFill>
              </a:rPr>
              <a:t> </a:t>
            </a:r>
            <a:r>
              <a:rPr lang="en-US" sz="2400" i="1" dirty="0" err="1">
                <a:solidFill>
                  <a:srgbClr val="C00000"/>
                </a:solidFill>
              </a:rPr>
              <a:t>gì</a:t>
            </a:r>
            <a:r>
              <a:rPr lang="en-US" sz="2400" i="1" dirty="0">
                <a:solidFill>
                  <a:srgbClr val="C00000"/>
                </a:solidFill>
              </a:rPr>
              <a:t>?</a:t>
            </a:r>
          </a:p>
          <a:p>
            <a:pPr algn="just" fontAlgn="auto">
              <a:lnSpc>
                <a:spcPct val="110000"/>
              </a:lnSpc>
              <a:spcBef>
                <a:spcPts val="600"/>
              </a:spcBef>
              <a:spcAft>
                <a:spcPts val="0"/>
              </a:spcAft>
              <a:buFont typeface="Wingdings" pitchFamily="2" charset="2"/>
              <a:buChar char="Ø"/>
              <a:defRPr/>
            </a:pPr>
            <a:r>
              <a:rPr lang="en-US" sz="2400" spc="-100" dirty="0" err="1">
                <a:solidFill>
                  <a:srgbClr val="002060"/>
                </a:solidFill>
              </a:rPr>
              <a:t>Là</a:t>
            </a:r>
            <a:r>
              <a:rPr lang="en-US" sz="2400" spc="-100" dirty="0">
                <a:solidFill>
                  <a:srgbClr val="002060"/>
                </a:solidFill>
              </a:rPr>
              <a:t> KH</a:t>
            </a:r>
            <a:r>
              <a:rPr lang="pt-BR" sz="2400" spc="-100" dirty="0">
                <a:solidFill>
                  <a:srgbClr val="002060"/>
                </a:solidFill>
              </a:rPr>
              <a:t> tổ chức thực hiện CT </a:t>
            </a:r>
            <a:r>
              <a:rPr lang="en-US" sz="2400" spc="-100" dirty="0">
                <a:solidFill>
                  <a:srgbClr val="002060"/>
                </a:solidFill>
              </a:rPr>
              <a:t>GDPT</a:t>
            </a:r>
            <a:r>
              <a:rPr lang="pt-BR" sz="2400" spc="-100" dirty="0">
                <a:solidFill>
                  <a:srgbClr val="002060"/>
                </a:solidFill>
              </a:rPr>
              <a:t> của cấp học do Bộ GDĐT ban hành phù hợp với ĐK thực tế của địa phương và nhà trường, t</a:t>
            </a:r>
            <a:r>
              <a:rPr lang="en-US" sz="2400" spc="-100" dirty="0" err="1">
                <a:solidFill>
                  <a:srgbClr val="002060"/>
                </a:solidFill>
              </a:rPr>
              <a:t>uân</a:t>
            </a:r>
            <a:r>
              <a:rPr lang="en-US" sz="2400" spc="-100" dirty="0">
                <a:solidFill>
                  <a:srgbClr val="002060"/>
                </a:solidFill>
              </a:rPr>
              <a:t> </a:t>
            </a:r>
            <a:r>
              <a:rPr lang="en-US" sz="2400" spc="-100" dirty="0" err="1">
                <a:solidFill>
                  <a:srgbClr val="002060"/>
                </a:solidFill>
              </a:rPr>
              <a:t>thủ</a:t>
            </a:r>
            <a:r>
              <a:rPr lang="en-US" sz="2400" spc="-100" dirty="0">
                <a:solidFill>
                  <a:srgbClr val="002060"/>
                </a:solidFill>
              </a:rPr>
              <a:t> </a:t>
            </a:r>
            <a:r>
              <a:rPr lang="en-US" sz="2400" spc="-100" dirty="0" err="1">
                <a:solidFill>
                  <a:srgbClr val="002060"/>
                </a:solidFill>
              </a:rPr>
              <a:t>mục</a:t>
            </a:r>
            <a:r>
              <a:rPr lang="en-US" sz="2400" spc="-100" dirty="0">
                <a:solidFill>
                  <a:srgbClr val="002060"/>
                </a:solidFill>
              </a:rPr>
              <a:t> </a:t>
            </a:r>
            <a:r>
              <a:rPr lang="en-US" sz="2400" spc="-100" dirty="0" err="1">
                <a:solidFill>
                  <a:srgbClr val="002060"/>
                </a:solidFill>
              </a:rPr>
              <a:t>tiêu</a:t>
            </a:r>
            <a:r>
              <a:rPr lang="en-US" sz="2400" spc="-100" dirty="0">
                <a:solidFill>
                  <a:srgbClr val="002060"/>
                </a:solidFill>
              </a:rPr>
              <a:t> GD </a:t>
            </a:r>
            <a:r>
              <a:rPr lang="en-US" sz="2400" spc="-100" dirty="0" err="1">
                <a:solidFill>
                  <a:srgbClr val="002060"/>
                </a:solidFill>
              </a:rPr>
              <a:t>và</a:t>
            </a:r>
            <a:r>
              <a:rPr lang="en-US" sz="2400" spc="-100" dirty="0">
                <a:solidFill>
                  <a:srgbClr val="002060"/>
                </a:solidFill>
              </a:rPr>
              <a:t> </a:t>
            </a:r>
            <a:r>
              <a:rPr lang="en-US" sz="2400" spc="-100" dirty="0" err="1">
                <a:solidFill>
                  <a:srgbClr val="002060"/>
                </a:solidFill>
              </a:rPr>
              <a:t>yêu</a:t>
            </a:r>
            <a:r>
              <a:rPr lang="en-US" sz="2400" spc="-100" dirty="0">
                <a:solidFill>
                  <a:srgbClr val="002060"/>
                </a:solidFill>
              </a:rPr>
              <a:t> </a:t>
            </a:r>
            <a:r>
              <a:rPr lang="en-US" sz="2400" spc="-100" dirty="0" err="1">
                <a:solidFill>
                  <a:srgbClr val="002060"/>
                </a:solidFill>
              </a:rPr>
              <a:t>cầu</a:t>
            </a:r>
            <a:r>
              <a:rPr lang="en-US" sz="2400" spc="-100" dirty="0">
                <a:solidFill>
                  <a:srgbClr val="002060"/>
                </a:solidFill>
              </a:rPr>
              <a:t> </a:t>
            </a:r>
            <a:r>
              <a:rPr lang="en-US" sz="2400" spc="-100" dirty="0" err="1">
                <a:solidFill>
                  <a:srgbClr val="002060"/>
                </a:solidFill>
              </a:rPr>
              <a:t>chuẩn</a:t>
            </a:r>
            <a:r>
              <a:rPr lang="en-US" sz="2400" spc="-100" dirty="0">
                <a:solidFill>
                  <a:srgbClr val="002060"/>
                </a:solidFill>
              </a:rPr>
              <a:t> CT </a:t>
            </a:r>
            <a:r>
              <a:rPr lang="en-US" sz="2400" spc="-100" dirty="0" err="1">
                <a:solidFill>
                  <a:srgbClr val="002060"/>
                </a:solidFill>
              </a:rPr>
              <a:t>quốc</a:t>
            </a:r>
            <a:r>
              <a:rPr lang="en-US" sz="2400" spc="-100" dirty="0">
                <a:solidFill>
                  <a:srgbClr val="002060"/>
                </a:solidFill>
              </a:rPr>
              <a:t> </a:t>
            </a:r>
            <a:r>
              <a:rPr lang="en-US" sz="2400" spc="-100" dirty="0" err="1">
                <a:solidFill>
                  <a:srgbClr val="002060"/>
                </a:solidFill>
              </a:rPr>
              <a:t>gia</a:t>
            </a:r>
            <a:r>
              <a:rPr lang="en-US" sz="2400" spc="-100" dirty="0">
                <a:solidFill>
                  <a:srgbClr val="002060"/>
                </a:solidFill>
              </a:rPr>
              <a:t> </a:t>
            </a:r>
            <a:r>
              <a:rPr lang="vi-VN" sz="2400" spc="-100" dirty="0">
                <a:solidFill>
                  <a:srgbClr val="002060"/>
                </a:solidFill>
              </a:rPr>
              <a:t>theo </a:t>
            </a:r>
            <a:r>
              <a:rPr lang="en-US" sz="2400" spc="-100" dirty="0" err="1">
                <a:solidFill>
                  <a:srgbClr val="002060"/>
                </a:solidFill>
              </a:rPr>
              <a:t>định</a:t>
            </a:r>
            <a:r>
              <a:rPr lang="en-US" sz="2400" spc="-100" dirty="0">
                <a:solidFill>
                  <a:srgbClr val="002060"/>
                </a:solidFill>
              </a:rPr>
              <a:t> </a:t>
            </a:r>
            <a:r>
              <a:rPr lang="en-US" sz="2400" spc="-100" dirty="0" err="1">
                <a:solidFill>
                  <a:srgbClr val="002060"/>
                </a:solidFill>
              </a:rPr>
              <a:t>hướng</a:t>
            </a:r>
            <a:r>
              <a:rPr lang="en-US" sz="2400" spc="-100" dirty="0">
                <a:solidFill>
                  <a:srgbClr val="002060"/>
                </a:solidFill>
              </a:rPr>
              <a:t> </a:t>
            </a:r>
            <a:r>
              <a:rPr lang="en-US" sz="2400" spc="-100" dirty="0" err="1">
                <a:solidFill>
                  <a:srgbClr val="002060"/>
                </a:solidFill>
              </a:rPr>
              <a:t>phát</a:t>
            </a:r>
            <a:r>
              <a:rPr lang="en-US" sz="2400" spc="-100" dirty="0">
                <a:solidFill>
                  <a:srgbClr val="002060"/>
                </a:solidFill>
              </a:rPr>
              <a:t> </a:t>
            </a:r>
            <a:r>
              <a:rPr lang="en-US" sz="2400" spc="-100" dirty="0" err="1">
                <a:solidFill>
                  <a:srgbClr val="002060"/>
                </a:solidFill>
              </a:rPr>
              <a:t>triển</a:t>
            </a:r>
            <a:r>
              <a:rPr lang="en-US" sz="2400" spc="-100" dirty="0">
                <a:solidFill>
                  <a:srgbClr val="002060"/>
                </a:solidFill>
              </a:rPr>
              <a:t> PC </a:t>
            </a:r>
            <a:r>
              <a:rPr lang="en-US" sz="2400" spc="-100" dirty="0" err="1">
                <a:solidFill>
                  <a:srgbClr val="002060"/>
                </a:solidFill>
              </a:rPr>
              <a:t>và</a:t>
            </a:r>
            <a:r>
              <a:rPr lang="en-US" sz="2400" spc="-100" dirty="0">
                <a:solidFill>
                  <a:srgbClr val="002060"/>
                </a:solidFill>
              </a:rPr>
              <a:t> NL HS.</a:t>
            </a:r>
          </a:p>
          <a:p>
            <a:pPr algn="just" fontAlgn="auto">
              <a:lnSpc>
                <a:spcPct val="110000"/>
              </a:lnSpc>
              <a:spcBef>
                <a:spcPts val="600"/>
              </a:spcBef>
              <a:spcAft>
                <a:spcPts val="0"/>
              </a:spcAft>
              <a:buFont typeface="Wingdings" pitchFamily="2" charset="2"/>
              <a:buChar char="Ø"/>
              <a:defRPr/>
            </a:pPr>
            <a:r>
              <a:rPr lang="en-US" sz="2400" dirty="0">
                <a:solidFill>
                  <a:srgbClr val="002060"/>
                </a:solidFill>
              </a:rPr>
              <a:t> Do </a:t>
            </a:r>
            <a:r>
              <a:rPr lang="en-US" sz="2400" dirty="0" err="1">
                <a:solidFill>
                  <a:srgbClr val="002060"/>
                </a:solidFill>
              </a:rPr>
              <a:t>nhà</a:t>
            </a:r>
            <a:r>
              <a:rPr lang="en-US" sz="2400" dirty="0">
                <a:solidFill>
                  <a:srgbClr val="002060"/>
                </a:solidFill>
              </a:rPr>
              <a:t> </a:t>
            </a:r>
            <a:r>
              <a:rPr lang="en-US" sz="2400" dirty="0" err="1">
                <a:solidFill>
                  <a:srgbClr val="002060"/>
                </a:solidFill>
              </a:rPr>
              <a:t>trường</a:t>
            </a:r>
            <a:r>
              <a:rPr lang="en-US" sz="2400" dirty="0">
                <a:solidFill>
                  <a:srgbClr val="002060"/>
                </a:solidFill>
              </a:rPr>
              <a:t>, </a:t>
            </a:r>
            <a:r>
              <a:rPr lang="en-US" sz="2400" dirty="0" err="1">
                <a:solidFill>
                  <a:srgbClr val="002060"/>
                </a:solidFill>
              </a:rPr>
              <a:t>tổ</a:t>
            </a:r>
            <a:r>
              <a:rPr lang="en-US" sz="2400" dirty="0">
                <a:solidFill>
                  <a:srgbClr val="002060"/>
                </a:solidFill>
              </a:rPr>
              <a:t> </a:t>
            </a:r>
            <a:r>
              <a:rPr lang="en-US" sz="2400" dirty="0" err="1">
                <a:solidFill>
                  <a:srgbClr val="002060"/>
                </a:solidFill>
              </a:rPr>
              <a:t>chuyên</a:t>
            </a:r>
            <a:r>
              <a:rPr lang="en-US" sz="2400" dirty="0">
                <a:solidFill>
                  <a:srgbClr val="002060"/>
                </a:solidFill>
              </a:rPr>
              <a:t> </a:t>
            </a:r>
            <a:r>
              <a:rPr lang="en-US" sz="2400" dirty="0" err="1">
                <a:solidFill>
                  <a:srgbClr val="002060"/>
                </a:solidFill>
              </a:rPr>
              <a:t>môn</a:t>
            </a:r>
            <a:r>
              <a:rPr lang="en-US" sz="2400" dirty="0">
                <a:solidFill>
                  <a:srgbClr val="002060"/>
                </a:solidFill>
              </a:rPr>
              <a:t>, GV </a:t>
            </a:r>
            <a:r>
              <a:rPr lang="en-US" sz="2400" dirty="0" err="1">
                <a:solidFill>
                  <a:srgbClr val="002060"/>
                </a:solidFill>
              </a:rPr>
              <a:t>xây</a:t>
            </a:r>
            <a:r>
              <a:rPr lang="en-US" sz="2400" dirty="0">
                <a:solidFill>
                  <a:srgbClr val="002060"/>
                </a:solidFill>
              </a:rPr>
              <a:t> </a:t>
            </a:r>
            <a:r>
              <a:rPr lang="en-US" sz="2400" dirty="0" err="1">
                <a:solidFill>
                  <a:srgbClr val="002060"/>
                </a:solidFill>
              </a:rPr>
              <a:t>dựng</a:t>
            </a:r>
            <a:r>
              <a:rPr lang="en-US" sz="2400" dirty="0">
                <a:solidFill>
                  <a:srgbClr val="002060"/>
                </a:solidFill>
              </a:rPr>
              <a:t> </a:t>
            </a:r>
            <a:r>
              <a:rPr lang="en-US" sz="2400" dirty="0" err="1">
                <a:solidFill>
                  <a:srgbClr val="002060"/>
                </a:solidFill>
              </a:rPr>
              <a:t>riêng</a:t>
            </a:r>
            <a:r>
              <a:rPr lang="en-US" sz="2400" dirty="0">
                <a:solidFill>
                  <a:srgbClr val="002060"/>
                </a:solidFill>
              </a:rPr>
              <a:t> </a:t>
            </a:r>
            <a:r>
              <a:rPr lang="en-US" sz="2400" dirty="0" err="1">
                <a:solidFill>
                  <a:srgbClr val="002060"/>
                </a:solidFill>
              </a:rPr>
              <a:t>cho</a:t>
            </a:r>
            <a:r>
              <a:rPr lang="en-US" sz="2400" dirty="0">
                <a:solidFill>
                  <a:srgbClr val="002060"/>
                </a:solidFill>
              </a:rPr>
              <a:t> </a:t>
            </a:r>
            <a:r>
              <a:rPr lang="en-US" sz="2400" dirty="0" err="1">
                <a:solidFill>
                  <a:srgbClr val="002060"/>
                </a:solidFill>
              </a:rPr>
              <a:t>trường</a:t>
            </a:r>
            <a:r>
              <a:rPr lang="en-US" sz="2400" dirty="0">
                <a:solidFill>
                  <a:srgbClr val="002060"/>
                </a:solidFill>
              </a:rPr>
              <a:t> </a:t>
            </a:r>
            <a:r>
              <a:rPr lang="en-US" sz="2400" dirty="0" err="1">
                <a:solidFill>
                  <a:srgbClr val="002060"/>
                </a:solidFill>
              </a:rPr>
              <a:t>mình</a:t>
            </a:r>
            <a:r>
              <a:rPr lang="en-US" sz="2400" dirty="0">
                <a:solidFill>
                  <a:srgbClr val="002060"/>
                </a:solidFill>
              </a:rPr>
              <a:t>.</a:t>
            </a:r>
          </a:p>
          <a:p>
            <a:pPr algn="just" fontAlgn="auto">
              <a:lnSpc>
                <a:spcPct val="110000"/>
              </a:lnSpc>
              <a:spcBef>
                <a:spcPts val="600"/>
              </a:spcBef>
              <a:spcAft>
                <a:spcPts val="0"/>
              </a:spcAft>
              <a:buFont typeface="Wingdings" pitchFamily="2" charset="2"/>
              <a:buChar char="Ø"/>
              <a:defRPr/>
            </a:pPr>
            <a:r>
              <a:rPr lang="en-US" sz="2400" dirty="0" err="1">
                <a:solidFill>
                  <a:srgbClr val="002060"/>
                </a:solidFill>
              </a:rPr>
              <a:t>Có</a:t>
            </a:r>
            <a:r>
              <a:rPr lang="en-US" sz="2400" dirty="0">
                <a:solidFill>
                  <a:srgbClr val="002060"/>
                </a:solidFill>
              </a:rPr>
              <a:t> </a:t>
            </a:r>
            <a:r>
              <a:rPr lang="en-US" sz="2400" dirty="0" err="1">
                <a:solidFill>
                  <a:srgbClr val="002060"/>
                </a:solidFill>
              </a:rPr>
              <a:t>thể</a:t>
            </a:r>
            <a:r>
              <a:rPr lang="en-US" sz="2400" dirty="0">
                <a:solidFill>
                  <a:srgbClr val="002060"/>
                </a:solidFill>
              </a:rPr>
              <a:t> </a:t>
            </a:r>
            <a:r>
              <a:rPr lang="en-US" sz="2400" dirty="0" err="1">
                <a:solidFill>
                  <a:srgbClr val="002060"/>
                </a:solidFill>
              </a:rPr>
              <a:t>thay</a:t>
            </a:r>
            <a:r>
              <a:rPr lang="en-US" sz="2400" dirty="0">
                <a:solidFill>
                  <a:srgbClr val="002060"/>
                </a:solidFill>
              </a:rPr>
              <a:t> </a:t>
            </a:r>
            <a:r>
              <a:rPr lang="en-US" sz="2400" dirty="0" err="1">
                <a:solidFill>
                  <a:srgbClr val="002060"/>
                </a:solidFill>
              </a:rPr>
              <a:t>đổi</a:t>
            </a:r>
            <a:r>
              <a:rPr lang="en-US" sz="2400" dirty="0">
                <a:solidFill>
                  <a:srgbClr val="002060"/>
                </a:solidFill>
              </a:rPr>
              <a:t> </a:t>
            </a:r>
            <a:r>
              <a:rPr lang="en-US" sz="2400" dirty="0" err="1">
                <a:solidFill>
                  <a:srgbClr val="002060"/>
                </a:solidFill>
              </a:rPr>
              <a:t>nội</a:t>
            </a:r>
            <a:r>
              <a:rPr lang="en-US" sz="2400" dirty="0">
                <a:solidFill>
                  <a:srgbClr val="002060"/>
                </a:solidFill>
              </a:rPr>
              <a:t> dung, </a:t>
            </a:r>
            <a:r>
              <a:rPr lang="en-US" sz="2400" dirty="0" err="1">
                <a:solidFill>
                  <a:srgbClr val="002060"/>
                </a:solidFill>
              </a:rPr>
              <a:t>cách</a:t>
            </a:r>
            <a:r>
              <a:rPr lang="en-US" sz="2400" dirty="0">
                <a:solidFill>
                  <a:srgbClr val="002060"/>
                </a:solidFill>
              </a:rPr>
              <a:t> </a:t>
            </a:r>
            <a:r>
              <a:rPr lang="en-US" sz="2400" dirty="0" err="1">
                <a:solidFill>
                  <a:srgbClr val="002060"/>
                </a:solidFill>
              </a:rPr>
              <a:t>thức</a:t>
            </a:r>
            <a:r>
              <a:rPr lang="en-US" sz="2400" dirty="0">
                <a:solidFill>
                  <a:srgbClr val="002060"/>
                </a:solidFill>
              </a:rPr>
              <a:t>, </a:t>
            </a:r>
            <a:r>
              <a:rPr lang="en-US" sz="2400" dirty="0" err="1">
                <a:solidFill>
                  <a:srgbClr val="002060"/>
                </a:solidFill>
              </a:rPr>
              <a:t>tư</a:t>
            </a:r>
            <a:r>
              <a:rPr lang="en-US" sz="2400" dirty="0">
                <a:solidFill>
                  <a:srgbClr val="002060"/>
                </a:solidFill>
              </a:rPr>
              <a:t> </a:t>
            </a:r>
            <a:r>
              <a:rPr lang="en-US" sz="2400" dirty="0" err="1">
                <a:solidFill>
                  <a:srgbClr val="002060"/>
                </a:solidFill>
              </a:rPr>
              <a:t>liệu</a:t>
            </a:r>
            <a:r>
              <a:rPr lang="en-US" sz="2400" dirty="0">
                <a:solidFill>
                  <a:srgbClr val="002060"/>
                </a:solidFill>
              </a:rPr>
              <a:t>, </a:t>
            </a:r>
            <a:r>
              <a:rPr lang="en-US" sz="2400" dirty="0" err="1">
                <a:solidFill>
                  <a:srgbClr val="002060"/>
                </a:solidFill>
              </a:rPr>
              <a:t>thời</a:t>
            </a:r>
            <a:r>
              <a:rPr lang="en-US" sz="2400" dirty="0">
                <a:solidFill>
                  <a:srgbClr val="002060"/>
                </a:solidFill>
              </a:rPr>
              <a:t> </a:t>
            </a:r>
            <a:r>
              <a:rPr lang="en-US" sz="2400" dirty="0" err="1">
                <a:solidFill>
                  <a:srgbClr val="002060"/>
                </a:solidFill>
              </a:rPr>
              <a:t>lượng</a:t>
            </a:r>
            <a:r>
              <a:rPr lang="en-US" sz="2400" dirty="0">
                <a:solidFill>
                  <a:srgbClr val="002060"/>
                </a:solidFill>
              </a:rPr>
              <a:t>, </a:t>
            </a:r>
            <a:r>
              <a:rPr lang="en-US" sz="2400" dirty="0" err="1">
                <a:solidFill>
                  <a:srgbClr val="002060"/>
                </a:solidFill>
              </a:rPr>
              <a:t>hình</a:t>
            </a:r>
            <a:r>
              <a:rPr lang="en-US" sz="2400" dirty="0">
                <a:solidFill>
                  <a:srgbClr val="002060"/>
                </a:solidFill>
              </a:rPr>
              <a:t> </a:t>
            </a:r>
            <a:r>
              <a:rPr lang="en-US" sz="2400" dirty="0" err="1">
                <a:solidFill>
                  <a:srgbClr val="002060"/>
                </a:solidFill>
              </a:rPr>
              <a:t>thức</a:t>
            </a:r>
            <a:r>
              <a:rPr lang="en-US" sz="2400" dirty="0">
                <a:solidFill>
                  <a:srgbClr val="002060"/>
                </a:solidFill>
              </a:rPr>
              <a:t> </a:t>
            </a:r>
            <a:r>
              <a:rPr lang="en-US" sz="2400" dirty="0" err="1">
                <a:solidFill>
                  <a:srgbClr val="002060"/>
                </a:solidFill>
              </a:rPr>
              <a:t>dạy</a:t>
            </a:r>
            <a:r>
              <a:rPr lang="en-US" sz="2400" dirty="0">
                <a:solidFill>
                  <a:srgbClr val="002060"/>
                </a:solidFill>
              </a:rPr>
              <a:t> </a:t>
            </a:r>
            <a:r>
              <a:rPr lang="en-US" sz="2400" dirty="0" err="1">
                <a:solidFill>
                  <a:srgbClr val="002060"/>
                </a:solidFill>
              </a:rPr>
              <a:t>học</a:t>
            </a:r>
            <a:r>
              <a:rPr lang="en-US" sz="2400" dirty="0">
                <a:solidFill>
                  <a:srgbClr val="002060"/>
                </a:solidFill>
              </a:rPr>
              <a:t>… </a:t>
            </a:r>
            <a:r>
              <a:rPr lang="en-US" sz="2400" dirty="0" err="1">
                <a:solidFill>
                  <a:srgbClr val="002060"/>
                </a:solidFill>
              </a:rPr>
              <a:t>phù</a:t>
            </a:r>
            <a:r>
              <a:rPr lang="en-US" sz="2400" dirty="0">
                <a:solidFill>
                  <a:srgbClr val="002060"/>
                </a:solidFill>
              </a:rPr>
              <a:t> </a:t>
            </a:r>
            <a:r>
              <a:rPr lang="en-US" sz="2400" dirty="0" err="1">
                <a:solidFill>
                  <a:srgbClr val="002060"/>
                </a:solidFill>
              </a:rPr>
              <a:t>hợp</a:t>
            </a:r>
            <a:r>
              <a:rPr lang="en-US" sz="2400" dirty="0">
                <a:solidFill>
                  <a:srgbClr val="002060"/>
                </a:solidFill>
              </a:rPr>
              <a:t> </a:t>
            </a:r>
            <a:r>
              <a:rPr lang="en-US" sz="2400" dirty="0" err="1">
                <a:solidFill>
                  <a:srgbClr val="002060"/>
                </a:solidFill>
              </a:rPr>
              <a:t>và</a:t>
            </a:r>
            <a:r>
              <a:rPr lang="en-US" sz="2400" dirty="0">
                <a:solidFill>
                  <a:srgbClr val="002060"/>
                </a:solidFill>
              </a:rPr>
              <a:t> </a:t>
            </a:r>
            <a:r>
              <a:rPr lang="en-US" sz="2400" dirty="0" err="1">
                <a:solidFill>
                  <a:srgbClr val="002060"/>
                </a:solidFill>
              </a:rPr>
              <a:t>có</a:t>
            </a:r>
            <a:r>
              <a:rPr lang="en-US" sz="2400" dirty="0">
                <a:solidFill>
                  <a:srgbClr val="002060"/>
                </a:solidFill>
              </a:rPr>
              <a:t> </a:t>
            </a:r>
            <a:r>
              <a:rPr lang="en-US" sz="2400" dirty="0" err="1">
                <a:solidFill>
                  <a:srgbClr val="002060"/>
                </a:solidFill>
              </a:rPr>
              <a:t>hiệu</a:t>
            </a:r>
            <a:r>
              <a:rPr lang="en-US" sz="2400" dirty="0">
                <a:solidFill>
                  <a:srgbClr val="002060"/>
                </a:solidFill>
              </a:rPr>
              <a:t> </a:t>
            </a:r>
            <a:r>
              <a:rPr lang="en-US" sz="2400" dirty="0" err="1">
                <a:solidFill>
                  <a:srgbClr val="002060"/>
                </a:solidFill>
              </a:rPr>
              <a:t>quả</a:t>
            </a:r>
            <a:r>
              <a:rPr lang="en-US" sz="2400" dirty="0">
                <a:solidFill>
                  <a:srgbClr val="002060"/>
                </a:solidFill>
              </a:rPr>
              <a:t>.</a:t>
            </a:r>
          </a:p>
          <a:p>
            <a:pPr algn="just" fontAlgn="auto">
              <a:lnSpc>
                <a:spcPct val="110000"/>
              </a:lnSpc>
              <a:spcBef>
                <a:spcPts val="600"/>
              </a:spcBef>
              <a:spcAft>
                <a:spcPts val="0"/>
              </a:spcAft>
              <a:buFont typeface="Wingdings" pitchFamily="2" charset="2"/>
              <a:buChar char="Ø"/>
              <a:defRPr/>
            </a:pPr>
            <a:r>
              <a:rPr lang="vi-VN" sz="2400" dirty="0">
                <a:solidFill>
                  <a:srgbClr val="002060"/>
                </a:solidFill>
              </a:rPr>
              <a:t>KHGD cần tăng cường </a:t>
            </a:r>
            <a:r>
              <a:rPr lang="en-US" sz="2400" dirty="0">
                <a:solidFill>
                  <a:srgbClr val="002060"/>
                </a:solidFill>
              </a:rPr>
              <a:t>NL </a:t>
            </a:r>
            <a:r>
              <a:rPr lang="vi-VN" sz="2400" dirty="0">
                <a:solidFill>
                  <a:srgbClr val="002060"/>
                </a:solidFill>
              </a:rPr>
              <a:t>thực hành, vận dụng KT</a:t>
            </a:r>
            <a:r>
              <a:rPr lang="en-US" sz="2400" dirty="0">
                <a:solidFill>
                  <a:srgbClr val="002060"/>
                </a:solidFill>
              </a:rPr>
              <a:t>-KN, </a:t>
            </a:r>
            <a:r>
              <a:rPr lang="en-US" sz="2400" dirty="0" err="1">
                <a:solidFill>
                  <a:srgbClr val="002060"/>
                </a:solidFill>
              </a:rPr>
              <a:t>hoạt</a:t>
            </a:r>
            <a:r>
              <a:rPr lang="en-US" sz="2400" dirty="0">
                <a:solidFill>
                  <a:srgbClr val="002060"/>
                </a:solidFill>
              </a:rPr>
              <a:t> </a:t>
            </a:r>
            <a:r>
              <a:rPr lang="en-US" sz="2400" dirty="0" err="1">
                <a:solidFill>
                  <a:srgbClr val="002060"/>
                </a:solidFill>
              </a:rPr>
              <a:t>động</a:t>
            </a:r>
            <a:r>
              <a:rPr lang="en-US" sz="2400" dirty="0">
                <a:solidFill>
                  <a:srgbClr val="002060"/>
                </a:solidFill>
              </a:rPr>
              <a:t> </a:t>
            </a:r>
            <a:r>
              <a:rPr lang="en-US" sz="2400" dirty="0" err="1">
                <a:solidFill>
                  <a:srgbClr val="002060"/>
                </a:solidFill>
              </a:rPr>
              <a:t>trải</a:t>
            </a:r>
            <a:r>
              <a:rPr lang="en-US" sz="2400" dirty="0">
                <a:solidFill>
                  <a:srgbClr val="002060"/>
                </a:solidFill>
              </a:rPr>
              <a:t> </a:t>
            </a:r>
            <a:r>
              <a:rPr lang="en-US" sz="2400" dirty="0" err="1">
                <a:solidFill>
                  <a:srgbClr val="002060"/>
                </a:solidFill>
              </a:rPr>
              <a:t>nghiệm</a:t>
            </a:r>
            <a:r>
              <a:rPr lang="en-US" sz="2400" dirty="0">
                <a:solidFill>
                  <a:srgbClr val="002060"/>
                </a:solidFill>
              </a:rPr>
              <a:t>;</a:t>
            </a:r>
            <a:r>
              <a:rPr lang="vi-VN" sz="2400" dirty="0">
                <a:solidFill>
                  <a:srgbClr val="002060"/>
                </a:solidFill>
              </a:rPr>
              <a:t> GD đạo đức, rèn luyện KNS, hiểu biết XH, thực hành pháp luật… do </a:t>
            </a:r>
            <a:r>
              <a:rPr lang="en-US" sz="2400" dirty="0" err="1">
                <a:solidFill>
                  <a:srgbClr val="002060"/>
                </a:solidFill>
              </a:rPr>
              <a:t>nhà</a:t>
            </a:r>
            <a:r>
              <a:rPr lang="en-US" sz="2400" dirty="0">
                <a:solidFill>
                  <a:srgbClr val="002060"/>
                </a:solidFill>
              </a:rPr>
              <a:t> </a:t>
            </a:r>
            <a:r>
              <a:rPr lang="en-US" sz="2400" dirty="0" err="1">
                <a:solidFill>
                  <a:srgbClr val="002060"/>
                </a:solidFill>
              </a:rPr>
              <a:t>trường</a:t>
            </a:r>
            <a:r>
              <a:rPr lang="vi-VN" sz="2400" dirty="0">
                <a:solidFill>
                  <a:srgbClr val="002060"/>
                </a:solidFill>
              </a:rPr>
              <a:t> ban hành </a:t>
            </a:r>
            <a:r>
              <a:rPr lang="pt-BR" sz="2400" dirty="0">
                <a:solidFill>
                  <a:srgbClr val="002060"/>
                </a:solidFill>
              </a:rPr>
              <a:t>sau khi báo cáo cấp quản lý trực tiếp của cơ sở </a:t>
            </a:r>
            <a:r>
              <a:rPr lang="vi-VN" sz="2400" dirty="0">
                <a:solidFill>
                  <a:srgbClr val="002060"/>
                </a:solidFill>
              </a:rPr>
              <a:t>GD</a:t>
            </a:r>
            <a:r>
              <a:rPr lang="pt-BR" sz="2400" dirty="0">
                <a:solidFill>
                  <a:srgbClr val="002060"/>
                </a:solidFill>
              </a:rPr>
              <a:t>. </a:t>
            </a:r>
            <a:endParaRPr lang="vi-VN" sz="2400" dirty="0">
              <a:solidFill>
                <a:srgbClr val="00206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 calcmode="lin" valueType="num">
                                      <p:cBhvr>
                                        <p:cTn id="7" dur="500" fill="hold"/>
                                        <p:tgtEl>
                                          <p:spTgt spid="29699">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9699">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9699">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16" fill="hold" nodeType="clickEffect">
                                  <p:stCondLst>
                                    <p:cond delay="0"/>
                                  </p:stCondLst>
                                  <p:childTnLst>
                                    <p:set>
                                      <p:cBhvr>
                                        <p:cTn id="13" dur="1" fill="hold">
                                          <p:stCondLst>
                                            <p:cond delay="0"/>
                                          </p:stCondLst>
                                        </p:cTn>
                                        <p:tgtEl>
                                          <p:spTgt spid="29699">
                                            <p:txEl>
                                              <p:pRg st="1" end="1"/>
                                            </p:txEl>
                                          </p:spTgt>
                                        </p:tgtEl>
                                        <p:attrNameLst>
                                          <p:attrName>style.visibility</p:attrName>
                                        </p:attrNameLst>
                                      </p:cBhvr>
                                      <p:to>
                                        <p:strVal val="visible"/>
                                      </p:to>
                                    </p:set>
                                    <p:anim calcmode="lin" valueType="num">
                                      <p:cBhvr>
                                        <p:cTn id="14" dur="500" fill="hold"/>
                                        <p:tgtEl>
                                          <p:spTgt spid="29699">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29699">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29699">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3" presetClass="entr" presetSubtype="16" fill="hold" nodeType="clickEffect">
                                  <p:stCondLst>
                                    <p:cond delay="0"/>
                                  </p:stCondLst>
                                  <p:childTnLst>
                                    <p:set>
                                      <p:cBhvr>
                                        <p:cTn id="20" dur="1" fill="hold">
                                          <p:stCondLst>
                                            <p:cond delay="0"/>
                                          </p:stCondLst>
                                        </p:cTn>
                                        <p:tgtEl>
                                          <p:spTgt spid="29699">
                                            <p:txEl>
                                              <p:pRg st="2" end="2"/>
                                            </p:txEl>
                                          </p:spTgt>
                                        </p:tgtEl>
                                        <p:attrNameLst>
                                          <p:attrName>style.visibility</p:attrName>
                                        </p:attrNameLst>
                                      </p:cBhvr>
                                      <p:to>
                                        <p:strVal val="visible"/>
                                      </p:to>
                                    </p:set>
                                    <p:anim calcmode="lin" valueType="num">
                                      <p:cBhvr>
                                        <p:cTn id="21" dur="500" fill="hold"/>
                                        <p:tgtEl>
                                          <p:spTgt spid="29699">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29699">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29699">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3" presetClass="entr" presetSubtype="16" fill="hold" nodeType="clickEffect">
                                  <p:stCondLst>
                                    <p:cond delay="0"/>
                                  </p:stCondLst>
                                  <p:childTnLst>
                                    <p:set>
                                      <p:cBhvr>
                                        <p:cTn id="27" dur="1" fill="hold">
                                          <p:stCondLst>
                                            <p:cond delay="0"/>
                                          </p:stCondLst>
                                        </p:cTn>
                                        <p:tgtEl>
                                          <p:spTgt spid="29699">
                                            <p:txEl>
                                              <p:pRg st="3" end="3"/>
                                            </p:txEl>
                                          </p:spTgt>
                                        </p:tgtEl>
                                        <p:attrNameLst>
                                          <p:attrName>style.visibility</p:attrName>
                                        </p:attrNameLst>
                                      </p:cBhvr>
                                      <p:to>
                                        <p:strVal val="visible"/>
                                      </p:to>
                                    </p:set>
                                    <p:anim calcmode="lin" valueType="num">
                                      <p:cBhvr>
                                        <p:cTn id="28" dur="500" fill="hold"/>
                                        <p:tgtEl>
                                          <p:spTgt spid="29699">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29699">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29699">
                                            <p:txEl>
                                              <p:pRg st="3" end="3"/>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3" presetClass="entr" presetSubtype="16" fill="hold" nodeType="clickEffect">
                                  <p:stCondLst>
                                    <p:cond delay="0"/>
                                  </p:stCondLst>
                                  <p:childTnLst>
                                    <p:set>
                                      <p:cBhvr>
                                        <p:cTn id="34" dur="1" fill="hold">
                                          <p:stCondLst>
                                            <p:cond delay="0"/>
                                          </p:stCondLst>
                                        </p:cTn>
                                        <p:tgtEl>
                                          <p:spTgt spid="29699">
                                            <p:txEl>
                                              <p:pRg st="4" end="4"/>
                                            </p:txEl>
                                          </p:spTgt>
                                        </p:tgtEl>
                                        <p:attrNameLst>
                                          <p:attrName>style.visibility</p:attrName>
                                        </p:attrNameLst>
                                      </p:cBhvr>
                                      <p:to>
                                        <p:strVal val="visible"/>
                                      </p:to>
                                    </p:set>
                                    <p:anim calcmode="lin" valueType="num">
                                      <p:cBhvr>
                                        <p:cTn id="35" dur="500" fill="hold"/>
                                        <p:tgtEl>
                                          <p:spTgt spid="29699">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29699">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2969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81000" y="941388"/>
            <a:ext cx="8229600" cy="4792662"/>
          </a:xfrm>
          <a:prstGeom prst="rect">
            <a:avLst/>
          </a:prstGeom>
          <a:noFill/>
          <a:ln w="9525">
            <a:noFill/>
            <a:miter lim="800000"/>
            <a:headEnd/>
            <a:tailEnd/>
          </a:ln>
          <a:effectLst/>
        </p:spPr>
        <p:txBody>
          <a:bodyPr anchor="ctr">
            <a:spAutoFit/>
          </a:bodyPr>
          <a:lstStyle/>
          <a:p>
            <a:pPr marL="342900" indent="-342900" algn="just" fontAlgn="auto">
              <a:lnSpc>
                <a:spcPct val="120000"/>
              </a:lnSpc>
              <a:spcBef>
                <a:spcPts val="600"/>
              </a:spcBef>
              <a:spcAft>
                <a:spcPts val="0"/>
              </a:spcAft>
              <a:buFont typeface="Wingdings" pitchFamily="2" charset="2"/>
              <a:buChar char="q"/>
              <a:defRPr/>
            </a:pPr>
            <a:r>
              <a:rPr lang="vi-VN" sz="2400" i="1" dirty="0">
                <a:solidFill>
                  <a:srgbClr val="800000"/>
                </a:solidFill>
                <a:latin typeface="Arial" panose="020B0604020202020204" pitchFamily="34" charset="0"/>
                <a:cs typeface="Arial" panose="020B0604020202020204" pitchFamily="34" charset="0"/>
              </a:rPr>
              <a:t>Xây dựng kế hoạch giáo dục nhà trường như thế nào?</a:t>
            </a:r>
            <a:endParaRPr lang="en-US" sz="2400" i="1" dirty="0">
              <a:solidFill>
                <a:srgbClr val="800000"/>
              </a:solidFill>
              <a:latin typeface="Arial" panose="020B0604020202020204" pitchFamily="34" charset="0"/>
              <a:cs typeface="Arial" panose="020B0604020202020204" pitchFamily="34" charset="0"/>
            </a:endParaRPr>
          </a:p>
          <a:p>
            <a:pPr indent="457200" algn="just" fontAlgn="auto">
              <a:lnSpc>
                <a:spcPct val="120000"/>
              </a:lnSpc>
              <a:spcBef>
                <a:spcPts val="600"/>
              </a:spcBef>
              <a:spcAft>
                <a:spcPts val="0"/>
              </a:spcAft>
              <a:defRPr/>
            </a:pPr>
            <a:r>
              <a:rPr lang="en-US" sz="2400" dirty="0">
                <a:solidFill>
                  <a:srgbClr val="002060"/>
                </a:solidFill>
                <a:latin typeface="Arial" panose="020B0604020202020204" pitchFamily="34" charset="0"/>
                <a:cs typeface="Arial" panose="020B0604020202020204" pitchFamily="34" charset="0"/>
              </a:rPr>
              <a:t>a) R</a:t>
            </a:r>
            <a:r>
              <a:rPr lang="vi-VN" sz="2400" dirty="0">
                <a:solidFill>
                  <a:srgbClr val="002060"/>
                </a:solidFill>
                <a:latin typeface="Arial" panose="020B0604020202020204" pitchFamily="34" charset="0"/>
                <a:cs typeface="Arial" panose="020B0604020202020204" pitchFamily="34" charset="0"/>
              </a:rPr>
              <a:t>à soát</a:t>
            </a:r>
            <a:r>
              <a:rPr lang="en-US" sz="2400" dirty="0">
                <a:solidFill>
                  <a:srgbClr val="002060"/>
                </a:solidFill>
                <a:latin typeface="Arial" panose="020B0604020202020204" pitchFamily="34" charset="0"/>
                <a:cs typeface="Arial" panose="020B0604020202020204" pitchFamily="34" charset="0"/>
              </a:rPr>
              <a:t> nội dung dạy học trong SGK hiện hành.</a:t>
            </a:r>
          </a:p>
          <a:p>
            <a:pPr indent="457200" algn="just" fontAlgn="auto">
              <a:lnSpc>
                <a:spcPct val="120000"/>
              </a:lnSpc>
              <a:spcBef>
                <a:spcPts val="600"/>
              </a:spcBef>
              <a:spcAft>
                <a:spcPts val="0"/>
              </a:spcAft>
              <a:defRPr/>
            </a:pPr>
            <a:r>
              <a:rPr lang="en-US" sz="2400" dirty="0">
                <a:solidFill>
                  <a:srgbClr val="002060"/>
                </a:solidFill>
                <a:latin typeface="Arial" panose="020B0604020202020204" pitchFamily="34" charset="0"/>
                <a:cs typeface="Arial" panose="020B0604020202020204" pitchFamily="34" charset="0"/>
              </a:rPr>
              <a:t> - </a:t>
            </a:r>
            <a:r>
              <a:rPr lang="en-US" sz="2400" dirty="0" err="1">
                <a:solidFill>
                  <a:srgbClr val="002060"/>
                </a:solidFill>
                <a:latin typeface="Arial" panose="020B0604020202020204" pitchFamily="34" charset="0"/>
                <a:cs typeface="Arial" panose="020B0604020202020204" pitchFamily="34" charset="0"/>
              </a:rPr>
              <a:t>Tinh</a:t>
            </a:r>
            <a:r>
              <a:rPr lang="en-US" sz="2400" dirty="0">
                <a:solidFill>
                  <a:srgbClr val="002060"/>
                </a:solidFill>
                <a:latin typeface="Arial" panose="020B0604020202020204" pitchFamily="34" charset="0"/>
                <a:cs typeface="Arial" panose="020B0604020202020204" pitchFamily="34" charset="0"/>
              </a:rPr>
              <a:t> giản những nội dung dạy học có KT-KN vượt quá mức độ cần đạt được quy định trong CTGDPT hiện hành;</a:t>
            </a:r>
          </a:p>
          <a:p>
            <a:pPr algn="just" fontAlgn="auto">
              <a:lnSpc>
                <a:spcPct val="120000"/>
              </a:lnSpc>
              <a:spcBef>
                <a:spcPts val="600"/>
              </a:spcBef>
              <a:spcAft>
                <a:spcPts val="0"/>
              </a:spcAft>
              <a:defRPr/>
            </a:pPr>
            <a:r>
              <a:rPr lang="en-US" sz="2400" dirty="0">
                <a:solidFill>
                  <a:srgbClr val="002060"/>
                </a:solidFill>
                <a:latin typeface="Arial" panose="020B0604020202020204" pitchFamily="34" charset="0"/>
                <a:cs typeface="Arial" panose="020B0604020202020204" pitchFamily="34" charset="0"/>
              </a:rPr>
              <a:t>       - Đ</a:t>
            </a:r>
            <a:r>
              <a:rPr lang="vi-VN" sz="2400" dirty="0">
                <a:solidFill>
                  <a:srgbClr val="002060"/>
                </a:solidFill>
                <a:latin typeface="Arial" panose="020B0604020202020204" pitchFamily="34" charset="0"/>
                <a:cs typeface="Arial" panose="020B0604020202020204" pitchFamily="34" charset="0"/>
              </a:rPr>
              <a:t>iều chỉnh để tránh trùng lặp nội dung giữa các môn học, HĐGD</a:t>
            </a:r>
            <a:r>
              <a:rPr lang="en-US" sz="2400" dirty="0">
                <a:solidFill>
                  <a:srgbClr val="002060"/>
                </a:solidFill>
                <a:latin typeface="Arial" panose="020B0604020202020204" pitchFamily="34" charset="0"/>
                <a:cs typeface="Arial" panose="020B0604020202020204" pitchFamily="34" charset="0"/>
              </a:rPr>
              <a:t>; </a:t>
            </a:r>
            <a:r>
              <a:rPr lang="vi-VN" sz="2400" dirty="0">
                <a:solidFill>
                  <a:srgbClr val="002060"/>
                </a:solidFill>
                <a:latin typeface="Arial" panose="020B0604020202020204" pitchFamily="34" charset="0"/>
                <a:cs typeface="Arial" panose="020B0604020202020204" pitchFamily="34" charset="0"/>
              </a:rPr>
              <a:t>bổ sung, cập nhật những thông tin mới phù hợp </a:t>
            </a:r>
            <a:r>
              <a:rPr lang="en-US" sz="2400" dirty="0" err="1">
                <a:solidFill>
                  <a:srgbClr val="002060"/>
                </a:solidFill>
                <a:latin typeface="Arial" panose="020B0604020202020204" pitchFamily="34" charset="0"/>
                <a:cs typeface="Arial" panose="020B0604020202020204" pitchFamily="34" charset="0"/>
              </a:rPr>
              <a:t>thay</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cho</a:t>
            </a:r>
            <a:r>
              <a:rPr lang="vi-VN" sz="2400" dirty="0">
                <a:solidFill>
                  <a:srgbClr val="002060"/>
                </a:solidFill>
                <a:latin typeface="Arial" panose="020B0604020202020204" pitchFamily="34" charset="0"/>
                <a:cs typeface="Arial" panose="020B0604020202020204" pitchFamily="34" charset="0"/>
              </a:rPr>
              <a:t> những thông tin cũ, lạc hậu</a:t>
            </a:r>
            <a:r>
              <a:rPr lang="en-US" sz="2400" dirty="0">
                <a:solidFill>
                  <a:srgbClr val="002060"/>
                </a:solidFill>
                <a:latin typeface="Arial" panose="020B0604020202020204" pitchFamily="34" charset="0"/>
                <a:cs typeface="Arial" panose="020B0604020202020204" pitchFamily="34" charset="0"/>
              </a:rPr>
              <a:t>;</a:t>
            </a:r>
          </a:p>
          <a:p>
            <a:pPr algn="just" fontAlgn="auto">
              <a:lnSpc>
                <a:spcPct val="120000"/>
              </a:lnSpc>
              <a:spcBef>
                <a:spcPts val="600"/>
              </a:spcBef>
              <a:spcAft>
                <a:spcPts val="0"/>
              </a:spcAft>
              <a:defRPr/>
            </a:pPr>
            <a:r>
              <a:rPr lang="en-US" sz="2400" dirty="0">
                <a:solidFill>
                  <a:srgbClr val="002060"/>
                </a:solidFill>
                <a:latin typeface="Arial" panose="020B0604020202020204" pitchFamily="34" charset="0"/>
                <a:cs typeface="Arial" panose="020B0604020202020204" pitchFamily="34" charset="0"/>
              </a:rPr>
              <a:t>      - </a:t>
            </a:r>
            <a:r>
              <a:rPr lang="en-US" sz="2400" dirty="0" err="1">
                <a:solidFill>
                  <a:srgbClr val="002060"/>
                </a:solidFill>
                <a:latin typeface="Arial" panose="020B0604020202020204" pitchFamily="34" charset="0"/>
                <a:cs typeface="Arial" panose="020B0604020202020204" pitchFamily="34" charset="0"/>
              </a:rPr>
              <a:t>Không</a:t>
            </a:r>
            <a:r>
              <a:rPr lang="en-US" sz="2400" dirty="0">
                <a:solidFill>
                  <a:srgbClr val="002060"/>
                </a:solidFill>
                <a:latin typeface="Arial" panose="020B0604020202020204" pitchFamily="34" charset="0"/>
                <a:cs typeface="Arial" panose="020B0604020202020204" pitchFamily="34" charset="0"/>
              </a:rPr>
              <a:t> dạy những nội dung, bài tập, </a:t>
            </a:r>
            <a:r>
              <a:rPr lang="en-US" sz="2400" dirty="0" err="1">
                <a:solidFill>
                  <a:srgbClr val="002060"/>
                </a:solidFill>
                <a:latin typeface="Arial" panose="020B0604020202020204" pitchFamily="34" charset="0"/>
                <a:cs typeface="Arial" panose="020B0604020202020204" pitchFamily="34" charset="0"/>
              </a:rPr>
              <a:t>câu</a:t>
            </a:r>
            <a:r>
              <a:rPr lang="en-US" sz="2400" dirty="0">
                <a:solidFill>
                  <a:srgbClr val="002060"/>
                </a:solidFill>
                <a:latin typeface="Arial" panose="020B0604020202020204" pitchFamily="34" charset="0"/>
                <a:cs typeface="Arial" panose="020B0604020202020204" pitchFamily="34" charset="0"/>
              </a:rPr>
              <a:t> </a:t>
            </a:r>
            <a:r>
              <a:rPr lang="en-US" sz="2400" dirty="0" err="1">
                <a:solidFill>
                  <a:srgbClr val="002060"/>
                </a:solidFill>
                <a:latin typeface="Arial" panose="020B0604020202020204" pitchFamily="34" charset="0"/>
                <a:cs typeface="Arial" panose="020B0604020202020204" pitchFamily="34" charset="0"/>
              </a:rPr>
              <a:t>hỏi</a:t>
            </a:r>
            <a:r>
              <a:rPr lang="en-US" sz="2400" dirty="0">
                <a:solidFill>
                  <a:srgbClr val="002060"/>
                </a:solidFill>
                <a:latin typeface="Arial" panose="020B0604020202020204" pitchFamily="34" charset="0"/>
                <a:cs typeface="Arial" panose="020B0604020202020204" pitchFamily="34" charset="0"/>
              </a:rPr>
              <a:t> vượt quá mức độ cần đạt về KT-KN của CTGDPT.</a:t>
            </a:r>
          </a:p>
        </p:txBody>
      </p:sp>
      <p:sp>
        <p:nvSpPr>
          <p:cNvPr id="4" name="Hình chữ nhật 3"/>
          <p:cNvSpPr/>
          <p:nvPr/>
        </p:nvSpPr>
        <p:spPr>
          <a:xfrm>
            <a:off x="0" y="457200"/>
            <a:ext cx="8915400" cy="492125"/>
          </a:xfrm>
          <a:prstGeom prst="rect">
            <a:avLst/>
          </a:prstGeom>
        </p:spPr>
        <p:txBody>
          <a:bodyPr>
            <a:spAutoFit/>
          </a:bodyPr>
          <a:lstStyle/>
          <a:p>
            <a:pPr algn="ctr" fontAlgn="auto">
              <a:spcBef>
                <a:spcPts val="0"/>
              </a:spcBef>
              <a:spcAft>
                <a:spcPts val="0"/>
              </a:spcAft>
              <a:defRPr/>
            </a:pPr>
            <a:r>
              <a:rPr lang="vi-VN" sz="2600" b="1" spc="-100" dirty="0">
                <a:solidFill>
                  <a:srgbClr val="800000"/>
                </a:solidFill>
                <a:latin typeface="Arial" panose="020B0604020202020204" pitchFamily="34" charset="0"/>
                <a:cs typeface="Times New Roman" panose="02020603050405020304" pitchFamily="18" charset="0"/>
              </a:rPr>
              <a:t>1. Thực hiện có hiệu quả việc xây dựng</a:t>
            </a:r>
            <a:r>
              <a:rPr lang="en-US" sz="2600" b="1" spc="-100" dirty="0">
                <a:solidFill>
                  <a:srgbClr val="800000"/>
                </a:solidFill>
                <a:latin typeface="Arial" panose="020B0604020202020204" pitchFamily="34" charset="0"/>
                <a:cs typeface="Times New Roman" panose="02020603050405020304" pitchFamily="18" charset="0"/>
              </a:rPr>
              <a:t> KHGD </a:t>
            </a:r>
            <a:r>
              <a:rPr lang="vi-VN" sz="2600" b="1" spc="-100" dirty="0">
                <a:solidFill>
                  <a:srgbClr val="800000"/>
                </a:solidFill>
                <a:latin typeface="Arial" panose="020B0604020202020204" pitchFamily="34" charset="0"/>
                <a:cs typeface="Times New Roman" panose="02020603050405020304" pitchFamily="18" charset="0"/>
              </a:rPr>
              <a:t>nhà trường</a:t>
            </a:r>
            <a:endParaRPr lang="en-US" sz="2600" b="1" spc="-100" dirty="0">
              <a:solidFill>
                <a:srgbClr val="800000"/>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025">
                                            <p:txEl>
                                              <p:pRg st="0" end="0"/>
                                            </p:txEl>
                                          </p:spTgt>
                                        </p:tgtEl>
                                        <p:attrNameLst>
                                          <p:attrName>style.visibility</p:attrName>
                                        </p:attrNameLst>
                                      </p:cBhvr>
                                      <p:to>
                                        <p:strVal val="visible"/>
                                      </p:to>
                                    </p:set>
                                    <p:animEffect transition="in" filter="checkerboard(across)">
                                      <p:cBhvr>
                                        <p:cTn id="7" dur="500"/>
                                        <p:tgtEl>
                                          <p:spTgt spid="102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1025">
                                            <p:txEl>
                                              <p:pRg st="1" end="1"/>
                                            </p:txEl>
                                          </p:spTgt>
                                        </p:tgtEl>
                                        <p:attrNameLst>
                                          <p:attrName>style.visibility</p:attrName>
                                        </p:attrNameLst>
                                      </p:cBhvr>
                                      <p:to>
                                        <p:strVal val="visible"/>
                                      </p:to>
                                    </p:set>
                                    <p:animEffect transition="in" filter="checkerboard(across)">
                                      <p:cBhvr>
                                        <p:cTn id="12" dur="500"/>
                                        <p:tgtEl>
                                          <p:spTgt spid="102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1025">
                                            <p:txEl>
                                              <p:pRg st="2" end="2"/>
                                            </p:txEl>
                                          </p:spTgt>
                                        </p:tgtEl>
                                        <p:attrNameLst>
                                          <p:attrName>style.visibility</p:attrName>
                                        </p:attrNameLst>
                                      </p:cBhvr>
                                      <p:to>
                                        <p:strVal val="visible"/>
                                      </p:to>
                                    </p:set>
                                    <p:animEffect transition="in" filter="checkerboard(across)">
                                      <p:cBhvr>
                                        <p:cTn id="17" dur="500"/>
                                        <p:tgtEl>
                                          <p:spTgt spid="102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1025">
                                            <p:txEl>
                                              <p:pRg st="3" end="3"/>
                                            </p:txEl>
                                          </p:spTgt>
                                        </p:tgtEl>
                                        <p:attrNameLst>
                                          <p:attrName>style.visibility</p:attrName>
                                        </p:attrNameLst>
                                      </p:cBhvr>
                                      <p:to>
                                        <p:strVal val="visible"/>
                                      </p:to>
                                    </p:set>
                                    <p:animEffect transition="in" filter="checkerboard(across)">
                                      <p:cBhvr>
                                        <p:cTn id="22" dur="500"/>
                                        <p:tgtEl>
                                          <p:spTgt spid="102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nodeType="clickEffect">
                                  <p:stCondLst>
                                    <p:cond delay="0"/>
                                  </p:stCondLst>
                                  <p:childTnLst>
                                    <p:set>
                                      <p:cBhvr>
                                        <p:cTn id="26" dur="1" fill="hold">
                                          <p:stCondLst>
                                            <p:cond delay="0"/>
                                          </p:stCondLst>
                                        </p:cTn>
                                        <p:tgtEl>
                                          <p:spTgt spid="1025">
                                            <p:txEl>
                                              <p:pRg st="4" end="4"/>
                                            </p:txEl>
                                          </p:spTgt>
                                        </p:tgtEl>
                                        <p:attrNameLst>
                                          <p:attrName>style.visibility</p:attrName>
                                        </p:attrNameLst>
                                      </p:cBhvr>
                                      <p:to>
                                        <p:strVal val="visible"/>
                                      </p:to>
                                    </p:set>
                                    <p:animEffect transition="in" filter="checkerboard(across)">
                                      <p:cBhvr>
                                        <p:cTn id="27" dur="500"/>
                                        <p:tgtEl>
                                          <p:spTgt spid="102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66713" y="1066800"/>
            <a:ext cx="8382000" cy="5757863"/>
          </a:xfrm>
          <a:prstGeom prst="rect">
            <a:avLst/>
          </a:prstGeom>
          <a:noFill/>
          <a:ln w="9525">
            <a:noFill/>
            <a:miter lim="800000"/>
            <a:headEnd/>
            <a:tailEnd/>
          </a:ln>
          <a:effec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342900" indent="-342900" algn="just" fontAlgn="auto">
              <a:lnSpc>
                <a:spcPct val="130000"/>
              </a:lnSpc>
              <a:spcBef>
                <a:spcPts val="600"/>
              </a:spcBef>
              <a:spcAft>
                <a:spcPts val="0"/>
              </a:spcAft>
              <a:buFont typeface="Wingdings" pitchFamily="2" charset="2"/>
              <a:buChar char="q"/>
              <a:defRPr/>
            </a:pPr>
            <a:r>
              <a:rPr lang="en-US" sz="2400" dirty="0">
                <a:solidFill>
                  <a:srgbClr val="002060"/>
                </a:solidFill>
                <a:cs typeface="Times New Roman" panose="02020603050405020304" pitchFamily="18" charset="0"/>
              </a:rPr>
              <a:t> </a:t>
            </a:r>
            <a:r>
              <a:rPr lang="vi-VN" sz="2400" i="1" dirty="0">
                <a:solidFill>
                  <a:srgbClr val="800000"/>
                </a:solidFill>
              </a:rPr>
              <a:t>Xây dựng kế hoạch giáo dục nhà trường như thế nào?</a:t>
            </a:r>
            <a:endParaRPr lang="en-US" sz="2400" i="1" dirty="0">
              <a:solidFill>
                <a:srgbClr val="800000"/>
              </a:solidFill>
            </a:endParaRPr>
          </a:p>
          <a:p>
            <a:pPr algn="just" fontAlgn="auto">
              <a:lnSpc>
                <a:spcPct val="130000"/>
              </a:lnSpc>
              <a:spcBef>
                <a:spcPts val="600"/>
              </a:spcBef>
              <a:spcAft>
                <a:spcPts val="0"/>
              </a:spcAft>
              <a:defRPr/>
            </a:pPr>
            <a:r>
              <a:rPr lang="en-US" sz="2400" dirty="0">
                <a:solidFill>
                  <a:srgbClr val="002060"/>
                </a:solidFill>
                <a:cs typeface="Times New Roman" panose="02020603050405020304" pitchFamily="18" charset="0"/>
              </a:rPr>
              <a:t> b) </a:t>
            </a:r>
            <a:r>
              <a:rPr lang="vi-VN" sz="2400" dirty="0">
                <a:solidFill>
                  <a:srgbClr val="002060"/>
                </a:solidFill>
                <a:cs typeface="Times New Roman" panose="02020603050405020304" pitchFamily="18" charset="0"/>
              </a:rPr>
              <a:t>Căn cứ </a:t>
            </a:r>
            <a:r>
              <a:rPr lang="en-US" sz="2400" dirty="0">
                <a:solidFill>
                  <a:srgbClr val="002060"/>
                </a:solidFill>
                <a:cs typeface="Times New Roman" panose="02020603050405020304" pitchFamily="18" charset="0"/>
              </a:rPr>
              <a:t>CTGDPT </a:t>
            </a:r>
            <a:r>
              <a:rPr lang="vi-VN" sz="2400" dirty="0">
                <a:solidFill>
                  <a:srgbClr val="002060"/>
                </a:solidFill>
                <a:cs typeface="Times New Roman" panose="02020603050405020304" pitchFamily="18" charset="0"/>
              </a:rPr>
              <a:t>hiện hành, </a:t>
            </a:r>
            <a:endParaRPr lang="en-US" sz="2400" dirty="0">
              <a:solidFill>
                <a:srgbClr val="002060"/>
              </a:solidFill>
              <a:cs typeface="Times New Roman" panose="02020603050405020304" pitchFamily="18" charset="0"/>
            </a:endParaRPr>
          </a:p>
          <a:p>
            <a:pPr algn="just" fontAlgn="auto">
              <a:lnSpc>
                <a:spcPct val="130000"/>
              </a:lnSpc>
              <a:spcBef>
                <a:spcPts val="600"/>
              </a:spcBef>
              <a:spcAft>
                <a:spcPts val="0"/>
              </a:spcAft>
              <a:defRPr/>
            </a:pPr>
            <a:r>
              <a:rPr lang="en-US" sz="2400" dirty="0">
                <a:solidFill>
                  <a:srgbClr val="002060"/>
                </a:solidFill>
                <a:cs typeface="Times New Roman" panose="02020603050405020304" pitchFamily="18" charset="0"/>
              </a:rPr>
              <a:t>    </a:t>
            </a:r>
            <a:r>
              <a:rPr lang="en-US" sz="2400" spc="40" dirty="0">
                <a:solidFill>
                  <a:srgbClr val="002060"/>
                </a:solidFill>
                <a:cs typeface="Times New Roman" panose="02020603050405020304" pitchFamily="18" charset="0"/>
              </a:rPr>
              <a:t>- L</a:t>
            </a:r>
            <a:r>
              <a:rPr lang="vi-VN" sz="2400" spc="40" dirty="0">
                <a:solidFill>
                  <a:srgbClr val="002060"/>
                </a:solidFill>
                <a:cs typeface="Times New Roman" panose="02020603050405020304" pitchFamily="18" charset="0"/>
              </a:rPr>
              <a:t>ựa chọn các chủ đề, rà soát nội dung các bài học trong </a:t>
            </a:r>
            <a:r>
              <a:rPr lang="en-US" sz="2400" spc="40" dirty="0">
                <a:solidFill>
                  <a:srgbClr val="002060"/>
                </a:solidFill>
                <a:cs typeface="Times New Roman" panose="02020603050405020304" pitchFamily="18" charset="0"/>
              </a:rPr>
              <a:t>SGK </a:t>
            </a:r>
            <a:r>
              <a:rPr lang="vi-VN" sz="2400" spc="40" dirty="0">
                <a:solidFill>
                  <a:srgbClr val="002060"/>
                </a:solidFill>
                <a:cs typeface="Times New Roman" panose="02020603050405020304" pitchFamily="18" charset="0"/>
              </a:rPr>
              <a:t>hiện hành tương ứng với chủ đề đó để sắp xếp lại thành một số bài học tích hợp của t</a:t>
            </a:r>
            <a:r>
              <a:rPr lang="en-US" sz="2400" spc="40" dirty="0">
                <a:solidFill>
                  <a:srgbClr val="002060"/>
                </a:solidFill>
                <a:cs typeface="Times New Roman" panose="02020603050405020304" pitchFamily="18" charset="0"/>
              </a:rPr>
              <a:t>ừ</a:t>
            </a:r>
            <a:r>
              <a:rPr lang="vi-VN" sz="2400" spc="40" dirty="0" err="1">
                <a:solidFill>
                  <a:srgbClr val="002060"/>
                </a:solidFill>
                <a:cs typeface="Times New Roman" panose="02020603050405020304" pitchFamily="18" charset="0"/>
              </a:rPr>
              <a:t>ng</a:t>
            </a:r>
            <a:r>
              <a:rPr lang="vi-VN" sz="2400" spc="40" dirty="0">
                <a:solidFill>
                  <a:srgbClr val="002060"/>
                </a:solidFill>
                <a:cs typeface="Times New Roman" panose="02020603050405020304" pitchFamily="18" charset="0"/>
              </a:rPr>
              <a:t> môn học hoặc liên môn;</a:t>
            </a:r>
            <a:endParaRPr lang="en-US" sz="2400" spc="40" dirty="0">
              <a:solidFill>
                <a:srgbClr val="002060"/>
              </a:solidFill>
              <a:cs typeface="Times New Roman" panose="02020603050405020304" pitchFamily="18" charset="0"/>
            </a:endParaRPr>
          </a:p>
          <a:p>
            <a:pPr algn="just" fontAlgn="auto">
              <a:lnSpc>
                <a:spcPct val="130000"/>
              </a:lnSpc>
              <a:spcBef>
                <a:spcPts val="600"/>
              </a:spcBef>
              <a:spcAft>
                <a:spcPts val="0"/>
              </a:spcAft>
              <a:defRPr/>
            </a:pPr>
            <a:r>
              <a:rPr lang="en-US" sz="2400" dirty="0">
                <a:solidFill>
                  <a:srgbClr val="002060"/>
                </a:solidFill>
                <a:cs typeface="Times New Roman" panose="02020603050405020304" pitchFamily="18" charset="0"/>
              </a:rPr>
              <a:t>    - (</a:t>
            </a:r>
            <a:r>
              <a:rPr lang="vi-VN" sz="2400" dirty="0">
                <a:solidFill>
                  <a:srgbClr val="002060"/>
                </a:solidFill>
                <a:cs typeface="Times New Roman" panose="02020603050405020304" pitchFamily="18" charset="0"/>
              </a:rPr>
              <a:t>từ đó</a:t>
            </a:r>
            <a:r>
              <a:rPr lang="en-US" sz="2400" dirty="0">
                <a:solidFill>
                  <a:srgbClr val="002060"/>
                </a:solidFill>
                <a:cs typeface="Times New Roman" panose="02020603050405020304" pitchFamily="18" charset="0"/>
              </a:rPr>
              <a:t>)</a:t>
            </a:r>
            <a:r>
              <a:rPr lang="vi-VN" sz="2400" dirty="0">
                <a:solidFill>
                  <a:srgbClr val="002060"/>
                </a:solidFill>
                <a:cs typeface="Times New Roman" panose="02020603050405020304" pitchFamily="18" charset="0"/>
              </a:rPr>
              <a:t> xây dựng </a:t>
            </a:r>
            <a:r>
              <a:rPr lang="en-US" sz="2400" dirty="0">
                <a:solidFill>
                  <a:srgbClr val="002060"/>
                </a:solidFill>
                <a:cs typeface="Times New Roman" panose="02020603050405020304" pitchFamily="18" charset="0"/>
              </a:rPr>
              <a:t>KHGD</a:t>
            </a:r>
            <a:r>
              <a:rPr lang="vi-VN" sz="2400" dirty="0">
                <a:solidFill>
                  <a:srgbClr val="002060"/>
                </a:solidFill>
                <a:cs typeface="Times New Roman" panose="02020603050405020304" pitchFamily="18" charset="0"/>
              </a:rPr>
              <a:t> cho từng môn học, hoạt động giáo dục theo định hướng phát triển năng lực, phẩm chất </a:t>
            </a:r>
            <a:r>
              <a:rPr lang="en-US" sz="2400" dirty="0">
                <a:solidFill>
                  <a:srgbClr val="002060"/>
                </a:solidFill>
                <a:cs typeface="Times New Roman" panose="02020603050405020304" pitchFamily="18" charset="0"/>
              </a:rPr>
              <a:t>HS </a:t>
            </a:r>
            <a:r>
              <a:rPr lang="vi-VN" sz="2400" dirty="0">
                <a:solidFill>
                  <a:srgbClr val="002060"/>
                </a:solidFill>
                <a:cs typeface="Times New Roman" panose="02020603050405020304" pitchFamily="18" charset="0"/>
              </a:rPr>
              <a:t>phù hợp với điều kiện thực tế của nhà trường.</a:t>
            </a:r>
            <a:endParaRPr lang="en-US" sz="2400" dirty="0">
              <a:solidFill>
                <a:srgbClr val="002060"/>
              </a:solidFill>
              <a:cs typeface="Times New Roman" panose="02020603050405020304" pitchFamily="18" charset="0"/>
            </a:endParaRPr>
          </a:p>
          <a:p>
            <a:pPr algn="just" fontAlgn="auto">
              <a:lnSpc>
                <a:spcPct val="130000"/>
              </a:lnSpc>
              <a:spcBef>
                <a:spcPts val="600"/>
              </a:spcBef>
              <a:spcAft>
                <a:spcPts val="0"/>
              </a:spcAft>
              <a:defRPr/>
            </a:pPr>
            <a:r>
              <a:rPr lang="en-US" sz="2400" dirty="0">
                <a:solidFill>
                  <a:srgbClr val="002060"/>
                </a:solidFill>
                <a:cs typeface="Times New Roman" panose="02020603050405020304" pitchFamily="18" charset="0"/>
              </a:rPr>
              <a:t>   - </a:t>
            </a:r>
            <a:r>
              <a:rPr lang="en-US" sz="2400" dirty="0" err="1">
                <a:solidFill>
                  <a:srgbClr val="002060"/>
                </a:solidFill>
                <a:cs typeface="Times New Roman" panose="02020603050405020304" pitchFamily="18" charset="0"/>
              </a:rPr>
              <a:t>Tổng</a:t>
            </a:r>
            <a:r>
              <a:rPr lang="en-US" sz="2400" dirty="0">
                <a:solidFill>
                  <a:srgbClr val="002060"/>
                </a:solidFill>
                <a:cs typeface="Times New Roman" panose="02020603050405020304" pitchFamily="18" charset="0"/>
              </a:rPr>
              <a:t> </a:t>
            </a:r>
            <a:r>
              <a:rPr lang="en-US" sz="2400" dirty="0" err="1">
                <a:solidFill>
                  <a:srgbClr val="002060"/>
                </a:solidFill>
                <a:cs typeface="Times New Roman" panose="02020603050405020304" pitchFamily="18" charset="0"/>
              </a:rPr>
              <a:t>hợp</a:t>
            </a:r>
            <a:r>
              <a:rPr lang="en-US" sz="2400" dirty="0">
                <a:solidFill>
                  <a:srgbClr val="002060"/>
                </a:solidFill>
                <a:cs typeface="Times New Roman" panose="02020603050405020304" pitchFamily="18" charset="0"/>
              </a:rPr>
              <a:t> </a:t>
            </a:r>
            <a:r>
              <a:rPr lang="en-US" sz="2400" dirty="0" err="1">
                <a:solidFill>
                  <a:srgbClr val="002060"/>
                </a:solidFill>
                <a:cs typeface="Times New Roman" panose="02020603050405020304" pitchFamily="18" charset="0"/>
              </a:rPr>
              <a:t>kế</a:t>
            </a:r>
            <a:r>
              <a:rPr lang="en-US" sz="2400" dirty="0">
                <a:solidFill>
                  <a:srgbClr val="002060"/>
                </a:solidFill>
                <a:cs typeface="Times New Roman" panose="02020603050405020304" pitchFamily="18" charset="0"/>
              </a:rPr>
              <a:t> </a:t>
            </a:r>
            <a:r>
              <a:rPr lang="en-US" sz="2400" dirty="0" err="1">
                <a:solidFill>
                  <a:srgbClr val="002060"/>
                </a:solidFill>
                <a:cs typeface="Times New Roman" panose="02020603050405020304" pitchFamily="18" charset="0"/>
              </a:rPr>
              <a:t>hoạch</a:t>
            </a:r>
            <a:r>
              <a:rPr lang="en-US" sz="2400" dirty="0">
                <a:solidFill>
                  <a:srgbClr val="002060"/>
                </a:solidFill>
                <a:cs typeface="Times New Roman" panose="02020603050405020304" pitchFamily="18" charset="0"/>
              </a:rPr>
              <a:t> </a:t>
            </a:r>
          </a:p>
          <a:p>
            <a:pPr algn="just" fontAlgn="auto">
              <a:lnSpc>
                <a:spcPct val="130000"/>
              </a:lnSpc>
              <a:spcBef>
                <a:spcPts val="600"/>
              </a:spcBef>
              <a:spcAft>
                <a:spcPts val="0"/>
              </a:spcAft>
              <a:defRPr/>
            </a:pPr>
            <a:endParaRPr lang="vi-VN" sz="2400" dirty="0">
              <a:solidFill>
                <a:srgbClr val="002060"/>
              </a:solidFill>
            </a:endParaRPr>
          </a:p>
        </p:txBody>
      </p:sp>
      <p:sp>
        <p:nvSpPr>
          <p:cNvPr id="4" name="Hình chữ nhật 3"/>
          <p:cNvSpPr/>
          <p:nvPr/>
        </p:nvSpPr>
        <p:spPr>
          <a:xfrm>
            <a:off x="76200" y="346075"/>
            <a:ext cx="8915400" cy="492125"/>
          </a:xfrm>
          <a:prstGeom prst="rect">
            <a:avLst/>
          </a:prstGeom>
        </p:spPr>
        <p:txBody>
          <a:bodyPr>
            <a:spAutoFit/>
          </a:bodyPr>
          <a:lstStyle/>
          <a:p>
            <a:pPr algn="ctr" fontAlgn="auto">
              <a:spcBef>
                <a:spcPts val="0"/>
              </a:spcBef>
              <a:spcAft>
                <a:spcPts val="0"/>
              </a:spcAft>
              <a:defRPr/>
            </a:pPr>
            <a:r>
              <a:rPr lang="vi-VN" sz="2600" b="1" spc="-100" dirty="0">
                <a:solidFill>
                  <a:srgbClr val="800000"/>
                </a:solidFill>
                <a:latin typeface="Arial" panose="020B0604020202020204" pitchFamily="34" charset="0"/>
                <a:cs typeface="Times New Roman" panose="02020603050405020304" pitchFamily="18" charset="0"/>
              </a:rPr>
              <a:t>1. Thực hiện có hiệu quả việc xây dựng</a:t>
            </a:r>
            <a:r>
              <a:rPr lang="en-US" sz="2600" b="1" spc="-100" dirty="0">
                <a:solidFill>
                  <a:srgbClr val="800000"/>
                </a:solidFill>
                <a:latin typeface="Arial" panose="020B0604020202020204" pitchFamily="34" charset="0"/>
                <a:cs typeface="Times New Roman" panose="02020603050405020304" pitchFamily="18" charset="0"/>
              </a:rPr>
              <a:t> KHGD </a:t>
            </a:r>
            <a:r>
              <a:rPr lang="vi-VN" sz="2600" b="1" spc="-100" dirty="0">
                <a:solidFill>
                  <a:srgbClr val="800000"/>
                </a:solidFill>
                <a:latin typeface="Arial" panose="020B0604020202020204" pitchFamily="34" charset="0"/>
                <a:cs typeface="Times New Roman" panose="02020603050405020304" pitchFamily="18" charset="0"/>
              </a:rPr>
              <a:t>nhà trường</a:t>
            </a:r>
            <a:endParaRPr lang="en-US" sz="2600" b="1" spc="-100" dirty="0">
              <a:solidFill>
                <a:srgbClr val="800000"/>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025">
                                            <p:txEl>
                                              <p:pRg st="1" end="1"/>
                                            </p:txEl>
                                          </p:spTgt>
                                        </p:tgtEl>
                                        <p:attrNameLst>
                                          <p:attrName>style.visibility</p:attrName>
                                        </p:attrNameLst>
                                      </p:cBhvr>
                                      <p:to>
                                        <p:strVal val="visible"/>
                                      </p:to>
                                    </p:set>
                                    <p:animEffect transition="in" filter="checkerboard(across)">
                                      <p:cBhvr>
                                        <p:cTn id="7" dur="500"/>
                                        <p:tgtEl>
                                          <p:spTgt spid="1025">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1025">
                                            <p:txEl>
                                              <p:pRg st="2" end="2"/>
                                            </p:txEl>
                                          </p:spTgt>
                                        </p:tgtEl>
                                        <p:attrNameLst>
                                          <p:attrName>style.visibility</p:attrName>
                                        </p:attrNameLst>
                                      </p:cBhvr>
                                      <p:to>
                                        <p:strVal val="visible"/>
                                      </p:to>
                                    </p:set>
                                    <p:animEffect transition="in" filter="checkerboard(across)">
                                      <p:cBhvr>
                                        <p:cTn id="12" dur="500"/>
                                        <p:tgtEl>
                                          <p:spTgt spid="1025">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1025">
                                            <p:txEl>
                                              <p:pRg st="3" end="3"/>
                                            </p:txEl>
                                          </p:spTgt>
                                        </p:tgtEl>
                                        <p:attrNameLst>
                                          <p:attrName>style.visibility</p:attrName>
                                        </p:attrNameLst>
                                      </p:cBhvr>
                                      <p:to>
                                        <p:strVal val="visible"/>
                                      </p:to>
                                    </p:set>
                                    <p:animEffect transition="in" filter="checkerboard(across)">
                                      <p:cBhvr>
                                        <p:cTn id="17" dur="500"/>
                                        <p:tgtEl>
                                          <p:spTgt spid="102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1025">
                                            <p:txEl>
                                              <p:pRg st="4" end="4"/>
                                            </p:txEl>
                                          </p:spTgt>
                                        </p:tgtEl>
                                        <p:attrNameLst>
                                          <p:attrName>style.visibility</p:attrName>
                                        </p:attrNameLst>
                                      </p:cBhvr>
                                      <p:to>
                                        <p:strVal val="visible"/>
                                      </p:to>
                                    </p:set>
                                    <p:animEffect transition="in" filter="checkerboard(across)">
                                      <p:cBhvr>
                                        <p:cTn id="22" dur="500"/>
                                        <p:tgtEl>
                                          <p:spTgt spid="102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4171</TotalTime>
  <Words>3223</Words>
  <Application>Microsoft Office PowerPoint</Application>
  <PresentationFormat>On-screen Show (4:3)</PresentationFormat>
  <Paragraphs>196</Paragraphs>
  <Slides>29</Slides>
  <Notes>3</Notes>
  <HiddenSlides>0</HiddenSlides>
  <MMClips>0</MMClips>
  <ScaleCrop>false</ScaleCrop>
  <HeadingPairs>
    <vt:vector size="6" baseType="variant">
      <vt:variant>
        <vt:lpstr>Fonts Used</vt:lpstr>
      </vt:variant>
      <vt:variant>
        <vt:i4>8</vt:i4>
      </vt:variant>
      <vt:variant>
        <vt:lpstr>Design Template</vt:lpstr>
      </vt:variant>
      <vt:variant>
        <vt:i4>4</vt:i4>
      </vt:variant>
      <vt:variant>
        <vt:lpstr>Slide Titles</vt:lpstr>
      </vt:variant>
      <vt:variant>
        <vt:i4>29</vt:i4>
      </vt:variant>
    </vt:vector>
  </HeadingPairs>
  <TitlesOfParts>
    <vt:vector size="41" baseType="lpstr">
      <vt:lpstr>Constantia</vt:lpstr>
      <vt:lpstr>Arial</vt:lpstr>
      <vt:lpstr>Calibri</vt:lpstr>
      <vt:lpstr>Wingdings 2</vt:lpstr>
      <vt:lpstr>Times New Roman</vt:lpstr>
      <vt:lpstr>Wingdings</vt:lpstr>
      <vt:lpstr>Wingdings 3</vt:lpstr>
      <vt:lpstr>Lucida Sans Unicode</vt:lpstr>
      <vt:lpstr>Flow</vt:lpstr>
      <vt:lpstr>Flow</vt:lpstr>
      <vt:lpstr>Flow</vt:lpstr>
      <vt:lpstr>Flow</vt:lpstr>
      <vt:lpstr>Slide 1</vt:lpstr>
      <vt:lpstr>Slide 2</vt:lpstr>
      <vt:lpstr>Slide 3</vt:lpstr>
      <vt:lpstr>Slide 4</vt:lpstr>
      <vt:lpstr>Slide 5</vt:lpstr>
      <vt:lpstr>Slide 6</vt:lpstr>
      <vt:lpstr>Slide 7</vt:lpstr>
      <vt:lpstr>Slide 8</vt:lpstr>
      <vt:lpstr>Slide 9</vt:lpstr>
      <vt:lpstr>Slide 10</vt:lpstr>
      <vt:lpstr>Slide 11</vt:lpstr>
      <vt:lpstr>TIẾN TRÌNH DẠY HỌC</vt:lpstr>
      <vt:lpstr>Thiết kế các hoạt động học</vt:lpstr>
      <vt:lpstr>TIẾN TRÌNH BÀI HỌC</vt:lpstr>
      <vt:lpstr>Slide 15</vt:lpstr>
      <vt:lpstr>Slide 16</vt:lpstr>
      <vt:lpstr>Slide 17</vt:lpstr>
      <vt:lpstr>Slide 18</vt:lpstr>
      <vt:lpstr>TIÊU CHÍ ĐÁNH GIÁ BÀI HỌC</vt:lpstr>
      <vt:lpstr>TIÊU CHÍ ĐÁNH GIÁ BÀI HỌC</vt:lpstr>
      <vt:lpstr>TIÊU CHÍ ĐÁNH GIÁ BÀI HỌC</vt:lpstr>
      <vt:lpstr>Xây dựng kế hoạch giáo dục nhà trường</vt:lpstr>
      <vt:lpstr>Sinh hoạt tổ/nhóm chuyên môn về đổi mới PPDH</vt:lpstr>
      <vt:lpstr>Dự giờ, quan sát hoạt động học của học sinh</vt:lpstr>
      <vt:lpstr>Phân tích hoạt động học của học sinh</vt:lpstr>
      <vt:lpstr>Slide 26</vt:lpstr>
      <vt:lpstr>Slide 27</vt:lpstr>
      <vt:lpstr>Slide 28</vt:lpstr>
      <vt:lpstr>Slide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Windows User</cp:lastModifiedBy>
  <cp:revision>27</cp:revision>
  <dcterms:created xsi:type="dcterms:W3CDTF">2018-09-18T22:18:44Z</dcterms:created>
  <dcterms:modified xsi:type="dcterms:W3CDTF">2019-03-14T08:45:45Z</dcterms:modified>
</cp:coreProperties>
</file>